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15" r:id="rId2"/>
    <p:sldId id="141169159" r:id="rId3"/>
    <p:sldId id="141169163" r:id="rId4"/>
    <p:sldId id="141169160" r:id="rId5"/>
    <p:sldId id="141169155" r:id="rId6"/>
    <p:sldId id="141169157" r:id="rId7"/>
    <p:sldId id="258" r:id="rId8"/>
    <p:sldId id="141169164" r:id="rId9"/>
    <p:sldId id="276" r:id="rId10"/>
    <p:sldId id="141169161" r:id="rId11"/>
    <p:sldId id="141169165" r:id="rId12"/>
    <p:sldId id="1411691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E259D-FA6E-4643-AEF1-6C4ADB6D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DECEC05-9324-4F73-A3D0-43A84B6F9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FCBCDA-0614-410A-8E2F-1D4A506A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DC557E-765E-4A12-9AAC-31E56CDD7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5D643F-05AC-43A6-A752-57F66DA5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1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51DAA-07F0-4AAB-B655-9A64E0A0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7905E8D-10C0-4967-8096-6FC25F005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D34AD8-8DBA-46EB-953E-252712A4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1FDCD5-A95C-4143-84ED-93BA1FE6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10ADE9-8CC0-4B48-8E7D-58609CE1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6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E3916F8-5247-4ECF-AEA9-8799C1402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338185-8935-4DC0-A71D-CAD2BEA77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C204AE-0FBB-45A8-B416-20DDD0164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FD4D69-4493-4D31-9E49-1912BE15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796B9C-219E-4F75-AEFB-C5B0F893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9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136560-EAEB-4A9D-934B-86DEB000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167534-59A2-4037-8DEB-08EAC8D35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C3FFF0-18F0-4206-B848-423EF2EB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0710E2-B1BF-448F-A181-EADB68D0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499440-C345-41D9-BC1B-A7372910A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3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CB3E8F-59DD-4B99-86D6-C3714CBFE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3AD917-7C43-4920-9DDD-15FC25376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AF466-5A59-4F5A-A5A7-DB163243F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BB198F-CC4F-421B-9D80-09E8DBE3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59B9D4-AACD-42C9-B74E-A1CAAE0C8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7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86032A-48BA-4AD0-8B37-97D942B1D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58042A-98A0-444C-86A3-CF93F5DCAC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50A7A9-C3E2-405D-B32D-BEB9D0275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DED0A8-01BD-4F17-963A-0ECCAA5C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310330-DE2D-4870-9010-F33270AC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17A0109-7C87-449E-8005-EB5F75D6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6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B616B-BDE5-40CE-BB10-732B9753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3731CA-05D1-4D4B-A227-4E410A6DD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765B48-82D5-454D-BF1F-D8D6141B3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8003-40E3-4F9C-BC52-0413EFACE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44DD00-F072-4F66-A009-F64842EAD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B38739A-B417-4B4F-8034-C8F0A206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CA0494C-01AE-4E61-B07F-49AB24A76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5E63349-D961-4997-9EE2-7C59587A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4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ECA462-98B5-4CEF-9703-1FDD91987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521461-0A07-48ED-A7A1-FC1FAB259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E78857B-C00D-4CDF-B994-C722C9D7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8CFD61D-045C-4B54-A988-7932F1AE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B23DAB-573D-4ADA-85BE-1A983494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DAD401-4151-4A10-9CCA-84CA4837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5A8175-CFF9-459C-ABAD-062ADBC7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9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E40FFA-140A-4356-BDEC-39FF47C68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786E1A-5673-4E20-BC52-6CF33CEAF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8F674C-9113-48A8-B890-E6D6D177A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A371F-19A5-4177-960D-429DD034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8E1511-B032-4306-B413-8583417F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B705C5-C63C-4F69-ACAA-B2371A89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10984D-4B8C-45D4-9A6E-EC4846712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2D7FBED-E040-4B23-A5A4-813D4E3E08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73BD5D-6306-4D7A-80FF-8A7D2EA8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7845CA-3286-45E0-BF2C-5DAFD17A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206810E-F39A-4912-B8C6-EC0A53685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EA2C56-E639-4108-B0DC-CE542F547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3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E134C6A-9AA7-4C4F-AD0A-1AE85FFD1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537F29-D1A6-42CE-9D5E-4EE5C7547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1F7876-775E-41D0-8AE4-CD4751736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7533-2550-4A45-91C6-4755441AE51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7B2DA2-18CE-4D81-A0CE-BDACF91F8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59713E-D222-4F0F-9D2D-EC54643FA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9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png"/><Relationship Id="rId7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8.png"/><Relationship Id="rId5" Type="http://schemas.openxmlformats.org/officeDocument/2006/relationships/image" Target="../media/image7.jpe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jpe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12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20.png"/><Relationship Id="rId5" Type="http://schemas.openxmlformats.org/officeDocument/2006/relationships/image" Target="../media/image17.svg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12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20.png"/><Relationship Id="rId5" Type="http://schemas.openxmlformats.org/officeDocument/2006/relationships/image" Target="../media/image17.svg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Relationship Id="rId1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154901"/>
            <a:ext cx="11666406" cy="634083"/>
          </a:xfrm>
        </p:spPr>
        <p:txBody>
          <a:bodyPr>
            <a:no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service guarantee strategy in Federated Learning (FL) Network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0077-D795-405F-B2E9-EB8BBEC332A5}" type="datetime1">
              <a:rPr lang="en-US"/>
              <a:t>12/18/2022</a:t>
            </a:fld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5614CF0-A3E3-4DCB-A195-DF915BFC8283}"/>
              </a:ext>
            </a:extLst>
          </p:cNvPr>
          <p:cNvSpPr txBox="1"/>
          <p:nvPr/>
        </p:nvSpPr>
        <p:spPr>
          <a:xfrm>
            <a:off x="55710" y="1145404"/>
            <a:ext cx="4524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aggregator changes during the training process:</a:t>
            </a:r>
            <a:endParaRPr lang="en-US" altLang="zh-C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4" y="775767"/>
            <a:ext cx="2245572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 &amp; : Problems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4413388" y="3729890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4494594" y="4067773"/>
            <a:ext cx="372178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UEs and aggregator share the same model after global aggregation.</a:t>
            </a:r>
            <a:endParaRPr lang="en-US" sz="12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indent="-228600" algn="just">
              <a:buAutoNum type="arabicPeriod"/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and new UE joining must happen at the time point when global aggregation is just done;</a:t>
            </a:r>
          </a:p>
          <a:p>
            <a:pPr marL="228600" indent="-228600" algn="just">
              <a:buAutoNum type="arabicPeriod"/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The leave of UE must happen after uploading its local model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We can increase transmit power or lower the transmit rate (e.g. threshold of SINR, RSRP, </a:t>
            </a:r>
            <a:r>
              <a:rPr lang="en-US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etc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Or</a:t>
            </a:r>
          </a:p>
          <a:p>
            <a:pPr algn="just"/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Take action in advance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8252776" y="3691268"/>
            <a:ext cx="3147307" cy="422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8289275" y="4102396"/>
            <a:ext cx="3630837" cy="1469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1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TR23.700-80: 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5G System Support for AI/ML-based Services</a:t>
            </a:r>
          </a:p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GB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TS 22.261: 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Service requirements for the 5G system</a:t>
            </a:r>
            <a:r>
              <a:rPr lang="en-GB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WID </a:t>
            </a:r>
            <a:r>
              <a:rPr lang="zh-CN" alt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 Phase 2</a:t>
            </a:r>
            <a:r>
              <a:rPr lang="zh-CN" alt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SP-220439 “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Distributed AI training/inference based on direct device connection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”. </a:t>
            </a:r>
          </a:p>
        </p:txBody>
      </p:sp>
      <p:pic>
        <p:nvPicPr>
          <p:cNvPr id="26" name="图片 25" descr="图表, 箱线图&#10;&#10;描述已自动生成">
            <a:extLst>
              <a:ext uri="{FF2B5EF4-FFF2-40B4-BE49-F238E27FC236}">
                <a16:creationId xmlns:a16="http://schemas.microsoft.com/office/drawing/2014/main" id="{C64A8418-0741-46AD-8B8C-F453654FF37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67" y="1417501"/>
            <a:ext cx="3721781" cy="1748336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539AF163-9B4F-4A65-8D86-59F69941ECAA}"/>
              </a:ext>
            </a:extLst>
          </p:cNvPr>
          <p:cNvSpPr txBox="1"/>
          <p:nvPr/>
        </p:nvSpPr>
        <p:spPr>
          <a:xfrm>
            <a:off x="36652" y="3784121"/>
            <a:ext cx="3951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New UEs join the FL process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F0A159C6-1229-4016-8FAF-D1F587AC12ED}"/>
              </a:ext>
            </a:extLst>
          </p:cNvPr>
          <p:cNvSpPr txBox="1"/>
          <p:nvPr/>
        </p:nvSpPr>
        <p:spPr>
          <a:xfrm>
            <a:off x="4432355" y="875867"/>
            <a:ext cx="3782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UEs leave the FL process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D8A3613B-6AEF-49B6-89DA-9D14CE8B74F5}"/>
              </a:ext>
            </a:extLst>
          </p:cNvPr>
          <p:cNvSpPr txBox="1"/>
          <p:nvPr/>
        </p:nvSpPr>
        <p:spPr>
          <a:xfrm>
            <a:off x="148962" y="3137790"/>
            <a:ext cx="4372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Aggregator changes from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Node#i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Node#j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UE#3 has uploaded its model to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Node#i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; UE#2  will upload its model to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Node#j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; UE#1 is in the uploading process. </a:t>
            </a:r>
            <a:endParaRPr lang="en-US" sz="12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 descr="图表, 箱线图&#10;&#10;描述已自动生成">
            <a:extLst>
              <a:ext uri="{FF2B5EF4-FFF2-40B4-BE49-F238E27FC236}">
                <a16:creationId xmlns:a16="http://schemas.microsoft.com/office/drawing/2014/main" id="{AC9305AC-4E93-43CC-9F5E-F42544CDE37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2" y="4051415"/>
            <a:ext cx="3951698" cy="1666756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2663174A-ACC4-41DA-9F64-11509B9860D5}"/>
              </a:ext>
            </a:extLst>
          </p:cNvPr>
          <p:cNvSpPr txBox="1"/>
          <p:nvPr/>
        </p:nvSpPr>
        <p:spPr>
          <a:xfrm>
            <a:off x="201269" y="5754632"/>
            <a:ext cx="43202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UE#k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join in the middle of process, the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has to transmit global model to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UE#k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(as opposed to broadcasting); all UEs have to wait</a:t>
            </a:r>
            <a:endParaRPr lang="en-US" sz="12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9" name="图片 38" descr="图表, 箱线图&#10;&#10;描述已自动生成">
            <a:extLst>
              <a:ext uri="{FF2B5EF4-FFF2-40B4-BE49-F238E27FC236}">
                <a16:creationId xmlns:a16="http://schemas.microsoft.com/office/drawing/2014/main" id="{B46B17B1-B623-4E71-B30E-F0823958BD3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74" y="1162561"/>
            <a:ext cx="3551544" cy="1748336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932B1375-39DA-43FB-987D-BAF43CDF1A39}"/>
              </a:ext>
            </a:extLst>
          </p:cNvPr>
          <p:cNvSpPr txBox="1"/>
          <p:nvPr/>
        </p:nvSpPr>
        <p:spPr>
          <a:xfrm>
            <a:off x="4462616" y="2997228"/>
            <a:ext cx="37217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UE#1 leaves: it has finished its model updates, and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already allocates the radio resources. This leads to the waste of computation and communication resources.</a:t>
            </a:r>
            <a:endParaRPr lang="en-US" sz="12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1" name="图片 40" descr="形状&#10;&#10;中度可信度描述已自动生成">
            <a:extLst>
              <a:ext uri="{FF2B5EF4-FFF2-40B4-BE49-F238E27FC236}">
                <a16:creationId xmlns:a16="http://schemas.microsoft.com/office/drawing/2014/main" id="{B4FADB57-9475-4633-BE52-BBBA50C3629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68" y="1334496"/>
            <a:ext cx="3551544" cy="1182509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32A2E7F8-8035-444D-9AB6-19BA6A7F20A8}"/>
              </a:ext>
            </a:extLst>
          </p:cNvPr>
          <p:cNvSpPr txBox="1"/>
          <p:nvPr/>
        </p:nvSpPr>
        <p:spPr>
          <a:xfrm>
            <a:off x="8067041" y="957318"/>
            <a:ext cx="3551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Aggregator changes from </a:t>
            </a:r>
            <a:r>
              <a: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UE#i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UE#j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zh-C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C29B68D1-B7D2-4173-A68C-4D5C61CF4A8C}"/>
              </a:ext>
            </a:extLst>
          </p:cNvPr>
          <p:cNvSpPr txBox="1"/>
          <p:nvPr/>
        </p:nvSpPr>
        <p:spPr>
          <a:xfrm>
            <a:off x="8198447" y="2637140"/>
            <a:ext cx="40706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--- from now to global aggregation finished in this round</a:t>
            </a:r>
          </a:p>
          <a:p>
            <a:pPr algn="just"/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--- from now to global aggregation finished in next round</a:t>
            </a:r>
          </a:p>
          <a:p>
            <a:pPr algn="just"/>
            <a:r>
              <a:rPr lang="en-US" sz="12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aseline="-250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--- the left time that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UE#i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could still serve</a:t>
            </a:r>
            <a:endParaRPr lang="en-US" sz="1200" baseline="-250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713E18B0-0033-4F25-B563-E6B156FEAC8B}"/>
              </a:ext>
            </a:extLst>
          </p:cNvPr>
          <p:cNvSpPr txBox="1"/>
          <p:nvPr/>
        </p:nvSpPr>
        <p:spPr>
          <a:xfrm>
            <a:off x="8283449" y="3344138"/>
            <a:ext cx="372178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We can handover in advance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735A70AC-7446-4D8F-80E3-0AE356411480}"/>
              </a:ext>
            </a:extLst>
          </p:cNvPr>
          <p:cNvCxnSpPr>
            <a:cxnSpLocks/>
            <a:endCxn id="44" idx="1"/>
          </p:cNvCxnSpPr>
          <p:nvPr/>
        </p:nvCxnSpPr>
        <p:spPr>
          <a:xfrm flipV="1">
            <a:off x="6111643" y="3482638"/>
            <a:ext cx="2171806" cy="2411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287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393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B80ED63-D96D-4534-BCFF-2CB9974918AE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2</a:t>
            </a:r>
            <a:endParaRPr lang="en-US" dirty="0"/>
          </a:p>
        </p:txBody>
      </p:sp>
      <p:pic>
        <p:nvPicPr>
          <p:cNvPr id="56" name="图片 55">
            <a:extLst>
              <a:ext uri="{FF2B5EF4-FFF2-40B4-BE49-F238E27FC236}">
                <a16:creationId xmlns:a16="http://schemas.microsoft.com/office/drawing/2014/main" id="{884ED4C9-B43E-488D-BA5C-F7CDCD0C6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370" y="884479"/>
            <a:ext cx="423352" cy="731993"/>
          </a:xfrm>
          <a:prstGeom prst="rect">
            <a:avLst/>
          </a:prstGeom>
        </p:spPr>
      </p:pic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3F324C68-AF5B-4E67-99A7-331E4AEDE6C8}"/>
              </a:ext>
            </a:extLst>
          </p:cNvPr>
          <p:cNvCxnSpPr>
            <a:cxnSpLocks/>
          </p:cNvCxnSpPr>
          <p:nvPr/>
        </p:nvCxnSpPr>
        <p:spPr bwMode="auto">
          <a:xfrm flipV="1">
            <a:off x="4961344" y="1569605"/>
            <a:ext cx="427054" cy="59898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0" name="直接箭头连接符 99">
            <a:extLst>
              <a:ext uri="{FF2B5EF4-FFF2-40B4-BE49-F238E27FC236}">
                <a16:creationId xmlns:a16="http://schemas.microsoft.com/office/drawing/2014/main" id="{B56DE7DD-7B50-421F-B02E-8B511E067C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10251" y="1616472"/>
            <a:ext cx="726619" cy="92355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41" name="椭圆 40">
            <a:extLst>
              <a:ext uri="{FF2B5EF4-FFF2-40B4-BE49-F238E27FC236}">
                <a16:creationId xmlns:a16="http://schemas.microsoft.com/office/drawing/2014/main" id="{B10A7AA3-5FA5-4434-9344-7971F0B80F25}"/>
              </a:ext>
            </a:extLst>
          </p:cNvPr>
          <p:cNvSpPr/>
          <p:nvPr/>
        </p:nvSpPr>
        <p:spPr bwMode="auto">
          <a:xfrm>
            <a:off x="3054285" y="766016"/>
            <a:ext cx="4685121" cy="3306363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C3D08DE6-BC62-4DCB-A955-3A669EBF4DF4}"/>
              </a:ext>
            </a:extLst>
          </p:cNvPr>
          <p:cNvSpPr txBox="1"/>
          <p:nvPr/>
        </p:nvSpPr>
        <p:spPr>
          <a:xfrm>
            <a:off x="5962975" y="2731362"/>
            <a:ext cx="770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" name="图片 81">
            <a:extLst>
              <a:ext uri="{FF2B5EF4-FFF2-40B4-BE49-F238E27FC236}">
                <a16:creationId xmlns:a16="http://schemas.microsoft.com/office/drawing/2014/main" id="{CACB8936-A2EB-4E0D-9B49-F815FEE23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669" y="2353423"/>
            <a:ext cx="192687" cy="369664"/>
          </a:xfrm>
          <a:prstGeom prst="rect">
            <a:avLst/>
          </a:prstGeom>
        </p:spPr>
      </p:pic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0C387049-93A1-4F26-B82F-C52FBAAFD7AD}"/>
              </a:ext>
            </a:extLst>
          </p:cNvPr>
          <p:cNvCxnSpPr>
            <a:cxnSpLocks/>
          </p:cNvCxnSpPr>
          <p:nvPr/>
        </p:nvCxnSpPr>
        <p:spPr bwMode="auto">
          <a:xfrm flipH="1">
            <a:off x="3974622" y="2443749"/>
            <a:ext cx="585315" cy="33352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0E7B25CF-1922-4B8F-B830-FC1A09B4CEB8}"/>
              </a:ext>
            </a:extLst>
          </p:cNvPr>
          <p:cNvCxnSpPr>
            <a:cxnSpLocks/>
          </p:cNvCxnSpPr>
          <p:nvPr/>
        </p:nvCxnSpPr>
        <p:spPr bwMode="auto">
          <a:xfrm flipH="1">
            <a:off x="4496918" y="2644652"/>
            <a:ext cx="153634" cy="36605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DF673241-E00F-4BF3-90C1-0C56E029C5CE}"/>
              </a:ext>
            </a:extLst>
          </p:cNvPr>
          <p:cNvCxnSpPr>
            <a:cxnSpLocks/>
          </p:cNvCxnSpPr>
          <p:nvPr/>
        </p:nvCxnSpPr>
        <p:spPr bwMode="auto">
          <a:xfrm>
            <a:off x="4961344" y="2454605"/>
            <a:ext cx="346762" cy="24640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7" name="椭圆 56">
            <a:extLst>
              <a:ext uri="{FF2B5EF4-FFF2-40B4-BE49-F238E27FC236}">
                <a16:creationId xmlns:a16="http://schemas.microsoft.com/office/drawing/2014/main" id="{69E76735-72AC-4E55-A425-D63925C53C07}"/>
              </a:ext>
            </a:extLst>
          </p:cNvPr>
          <p:cNvSpPr/>
          <p:nvPr/>
        </p:nvSpPr>
        <p:spPr bwMode="auto">
          <a:xfrm>
            <a:off x="3304780" y="1982174"/>
            <a:ext cx="2700627" cy="16861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9150C2A0-E5B5-4723-8190-915349FEC1E0}"/>
              </a:ext>
            </a:extLst>
          </p:cNvPr>
          <p:cNvSpPr txBox="1"/>
          <p:nvPr/>
        </p:nvSpPr>
        <p:spPr>
          <a:xfrm rot="20909058">
            <a:off x="4636800" y="2936435"/>
            <a:ext cx="770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7CC00FFF-42A5-42A3-B752-0EB3FB622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509" y="2659141"/>
            <a:ext cx="192687" cy="369664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id="{D0F1A1BA-B2DE-4520-8B61-287A76E48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012" y="3117101"/>
            <a:ext cx="192687" cy="369664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id="{4135B2E7-5C50-407A-BBE6-90847BEF1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237" y="2827678"/>
            <a:ext cx="192687" cy="369664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53ED6FCF-C94C-4060-8EFF-3578B87D3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094" y="2168591"/>
            <a:ext cx="192687" cy="369664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2909FC57-03B2-467F-9284-A11079943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806" y="2640392"/>
            <a:ext cx="192687" cy="369664"/>
          </a:xfrm>
          <a:prstGeom prst="rect">
            <a:avLst/>
          </a:prstGeom>
        </p:spPr>
      </p:pic>
      <p:cxnSp>
        <p:nvCxnSpPr>
          <p:cNvPr id="64" name="直接箭头连接符 63">
            <a:extLst>
              <a:ext uri="{FF2B5EF4-FFF2-40B4-BE49-F238E27FC236}">
                <a16:creationId xmlns:a16="http://schemas.microsoft.com/office/drawing/2014/main" id="{37E406D1-0B04-4674-9E78-277ADBEA753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031620" y="1439966"/>
            <a:ext cx="1246465" cy="91172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663BC778-9003-4361-BB51-35343D79D208}"/>
              </a:ext>
            </a:extLst>
          </p:cNvPr>
          <p:cNvSpPr txBox="1"/>
          <p:nvPr/>
        </p:nvSpPr>
        <p:spPr>
          <a:xfrm>
            <a:off x="3676166" y="2192995"/>
            <a:ext cx="1258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Relay UE</a:t>
            </a:r>
            <a:endParaRPr lang="zh-CN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105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>
            <a:extLst>
              <a:ext uri="{FF2B5EF4-FFF2-40B4-BE49-F238E27FC236}">
                <a16:creationId xmlns:a16="http://schemas.microsoft.com/office/drawing/2014/main" id="{7515A18D-9D02-4DDD-898C-59A3C78A1034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5</a:t>
            </a:r>
            <a:endParaRPr lang="en-US" dirty="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0219ADFC-E658-4D3A-B080-731B6467342E}"/>
              </a:ext>
            </a:extLst>
          </p:cNvPr>
          <p:cNvGrpSpPr/>
          <p:nvPr/>
        </p:nvGrpSpPr>
        <p:grpSpPr>
          <a:xfrm>
            <a:off x="1264596" y="1099226"/>
            <a:ext cx="9341599" cy="4357991"/>
            <a:chOff x="1264596" y="1099226"/>
            <a:chExt cx="9341599" cy="4357991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7399" y="1281112"/>
              <a:ext cx="659169" cy="1398248"/>
            </a:xfrm>
            <a:prstGeom prst="rect">
              <a:avLst/>
            </a:prstGeom>
          </p:spPr>
        </p:pic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B3AE5267-F6A2-4CAB-B253-09D0B316D6B8}"/>
                </a:ext>
              </a:extLst>
            </p:cNvPr>
            <p:cNvGrpSpPr/>
            <p:nvPr/>
          </p:nvGrpSpPr>
          <p:grpSpPr>
            <a:xfrm>
              <a:off x="1585805" y="2299652"/>
              <a:ext cx="3348233" cy="2628430"/>
              <a:chOff x="1231265" y="2760476"/>
              <a:chExt cx="3348233" cy="2628430"/>
            </a:xfrm>
          </p:grpSpPr>
          <p:pic>
            <p:nvPicPr>
              <p:cNvPr id="66" name="图片 65" descr="图示&#10;&#10;描述已自动生成">
                <a:extLst>
                  <a:ext uri="{FF2B5EF4-FFF2-40B4-BE49-F238E27FC236}">
                    <a16:creationId xmlns:a16="http://schemas.microsoft.com/office/drawing/2014/main" id="{B9E7D8AC-B8D3-4225-9CF9-325E1A0123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5787" y="4467258"/>
                <a:ext cx="1138977" cy="921648"/>
              </a:xfrm>
              <a:prstGeom prst="rect">
                <a:avLst/>
              </a:prstGeom>
            </p:spPr>
          </p:pic>
          <p:cxnSp>
            <p:nvCxnSpPr>
              <p:cNvPr id="69" name="直接箭头连接符 68">
                <a:extLst>
                  <a:ext uri="{FF2B5EF4-FFF2-40B4-BE49-F238E27FC236}">
                    <a16:creationId xmlns:a16="http://schemas.microsoft.com/office/drawing/2014/main" id="{56850462-630A-4474-83EC-2ECA0FBF00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867113" y="4359081"/>
                <a:ext cx="354169" cy="366010"/>
              </a:xfrm>
              <a:prstGeom prst="straightConnector1">
                <a:avLst/>
              </a:prstGeom>
              <a:ln w="158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CACDABED-B140-4A32-94F3-03414E06945C}"/>
                  </a:ext>
                </a:extLst>
              </p:cNvPr>
              <p:cNvGrpSpPr/>
              <p:nvPr/>
            </p:nvGrpSpPr>
            <p:grpSpPr>
              <a:xfrm>
                <a:off x="3208370" y="3222584"/>
                <a:ext cx="1121348" cy="1099249"/>
                <a:chOff x="3745622" y="3936860"/>
                <a:chExt cx="1121348" cy="1099249"/>
              </a:xfrm>
            </p:grpSpPr>
            <p:pic>
              <p:nvPicPr>
                <p:cNvPr id="68" name="图片 67" descr="形状&#10;&#10;中度可信度描述已自动生成">
                  <a:extLst>
                    <a:ext uri="{FF2B5EF4-FFF2-40B4-BE49-F238E27FC236}">
                      <a16:creationId xmlns:a16="http://schemas.microsoft.com/office/drawing/2014/main" id="{837FE3CD-B858-4B66-8F42-E01D98A7E7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80528" y="4569529"/>
                  <a:ext cx="799769" cy="466580"/>
                </a:xfrm>
                <a:prstGeom prst="rect">
                  <a:avLst/>
                </a:prstGeom>
              </p:spPr>
            </p:pic>
            <p:grpSp>
              <p:nvGrpSpPr>
                <p:cNvPr id="3" name="组合 2">
                  <a:extLst>
                    <a:ext uri="{FF2B5EF4-FFF2-40B4-BE49-F238E27FC236}">
                      <a16:creationId xmlns:a16="http://schemas.microsoft.com/office/drawing/2014/main" id="{FE2C2AD3-2CC9-4FA6-BC82-654D4AEF2E51}"/>
                    </a:ext>
                  </a:extLst>
                </p:cNvPr>
                <p:cNvGrpSpPr/>
                <p:nvPr/>
              </p:nvGrpSpPr>
              <p:grpSpPr>
                <a:xfrm>
                  <a:off x="3745622" y="3936860"/>
                  <a:ext cx="1121348" cy="670666"/>
                  <a:chOff x="3228614" y="5055158"/>
                  <a:chExt cx="1217276" cy="686328"/>
                </a:xfrm>
              </p:grpSpPr>
              <p:pic>
                <p:nvPicPr>
                  <p:cNvPr id="71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    <a:extLst>
                      <a:ext uri="{FF2B5EF4-FFF2-40B4-BE49-F238E27FC236}">
                        <a16:creationId xmlns:a16="http://schemas.microsoft.com/office/drawing/2014/main" id="{2B321F02-EA99-4B68-A2FB-F11B9D95203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228614" y="5055158"/>
                    <a:ext cx="1217276" cy="42247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72" name="文本框 71">
                    <a:extLst>
                      <a:ext uri="{FF2B5EF4-FFF2-40B4-BE49-F238E27FC236}">
                        <a16:creationId xmlns:a16="http://schemas.microsoft.com/office/drawing/2014/main" id="{A451B5D3-8945-48D4-BBF6-AA309EF6DB19}"/>
                      </a:ext>
                    </a:extLst>
                  </p:cNvPr>
                  <p:cNvSpPr txBox="1"/>
                  <p:nvPr/>
                </p:nvSpPr>
                <p:spPr>
                  <a:xfrm>
                    <a:off x="3463520" y="5426522"/>
                    <a:ext cx="826594" cy="3149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AE#1</a:t>
                    </a:r>
                    <a:endParaRPr lang="zh-CN" alt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A88C2E47-C272-4E2B-84BA-420C36E60B0C}"/>
                  </a:ext>
                </a:extLst>
              </p:cNvPr>
              <p:cNvGrpSpPr/>
              <p:nvPr/>
            </p:nvGrpSpPr>
            <p:grpSpPr>
              <a:xfrm>
                <a:off x="1560818" y="3172690"/>
                <a:ext cx="847641" cy="1186391"/>
                <a:chOff x="2098070" y="3886966"/>
                <a:chExt cx="847641" cy="1186391"/>
              </a:xfrm>
            </p:grpSpPr>
            <p:pic>
              <p:nvPicPr>
                <p:cNvPr id="67" name="图片 66" descr="形状&#10;&#10;中度可信度描述已自动生成">
                  <a:extLst>
                    <a:ext uri="{FF2B5EF4-FFF2-40B4-BE49-F238E27FC236}">
                      <a16:creationId xmlns:a16="http://schemas.microsoft.com/office/drawing/2014/main" id="{E90A0575-5873-43D3-80CA-708C25DB9D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45942" y="4606777"/>
                  <a:ext cx="799769" cy="466580"/>
                </a:xfrm>
                <a:prstGeom prst="rect">
                  <a:avLst/>
                </a:prstGeom>
              </p:spPr>
            </p:pic>
            <p:grpSp>
              <p:nvGrpSpPr>
                <p:cNvPr id="4" name="组合 3">
                  <a:extLst>
                    <a:ext uri="{FF2B5EF4-FFF2-40B4-BE49-F238E27FC236}">
                      <a16:creationId xmlns:a16="http://schemas.microsoft.com/office/drawing/2014/main" id="{669D4183-AAA2-4C82-815C-28B059C2792F}"/>
                    </a:ext>
                  </a:extLst>
                </p:cNvPr>
                <p:cNvGrpSpPr/>
                <p:nvPr/>
              </p:nvGrpSpPr>
              <p:grpSpPr>
                <a:xfrm>
                  <a:off x="2098070" y="3886966"/>
                  <a:ext cx="612592" cy="720560"/>
                  <a:chOff x="1634776" y="4907263"/>
                  <a:chExt cx="826593" cy="943685"/>
                </a:xfrm>
              </p:grpSpPr>
              <p:pic>
                <p:nvPicPr>
                  <p:cNvPr id="73" name="图片 72">
                    <a:extLst>
                      <a:ext uri="{FF2B5EF4-FFF2-40B4-BE49-F238E27FC236}">
                        <a16:creationId xmlns:a16="http://schemas.microsoft.com/office/drawing/2014/main" id="{DD143584-1D4F-44C9-97D2-FAAF6B7627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899420" y="4907263"/>
                    <a:ext cx="297304" cy="570369"/>
                  </a:xfrm>
                  <a:prstGeom prst="rect">
                    <a:avLst/>
                  </a:prstGeom>
                </p:spPr>
              </p:pic>
              <p:sp>
                <p:nvSpPr>
                  <p:cNvPr id="75" name="文本框 74">
                    <a:extLst>
                      <a:ext uri="{FF2B5EF4-FFF2-40B4-BE49-F238E27FC236}">
                        <a16:creationId xmlns:a16="http://schemas.microsoft.com/office/drawing/2014/main" id="{8943FC56-0C37-47E8-A275-8796545B4278}"/>
                      </a:ext>
                    </a:extLst>
                  </p:cNvPr>
                  <p:cNvSpPr txBox="1"/>
                  <p:nvPr/>
                </p:nvSpPr>
                <p:spPr>
                  <a:xfrm>
                    <a:off x="1634776" y="5477632"/>
                    <a:ext cx="826593" cy="3733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UE#1</a:t>
                    </a:r>
                    <a:endParaRPr lang="zh-CN" alt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cxnSp>
            <p:nvCxnSpPr>
              <p:cNvPr id="80" name="直接箭头连接符 79">
                <a:extLst>
                  <a:ext uri="{FF2B5EF4-FFF2-40B4-BE49-F238E27FC236}">
                    <a16:creationId xmlns:a16="http://schemas.microsoft.com/office/drawing/2014/main" id="{CED2BC1B-D7F2-4513-B9C4-6E17A84AB4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43276" y="4359081"/>
                <a:ext cx="188856" cy="365593"/>
              </a:xfrm>
              <a:prstGeom prst="straightConnector1">
                <a:avLst/>
              </a:prstGeom>
              <a:ln w="158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箭头连接符 80">
                <a:extLst>
                  <a:ext uri="{FF2B5EF4-FFF2-40B4-BE49-F238E27FC236}">
                    <a16:creationId xmlns:a16="http://schemas.microsoft.com/office/drawing/2014/main" id="{DAE0A59C-A70B-4D2A-872B-DD6C60A0FC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044197" y="3429000"/>
                <a:ext cx="1056696" cy="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accent2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82" name="椭圆 81">
                <a:extLst>
                  <a:ext uri="{FF2B5EF4-FFF2-40B4-BE49-F238E27FC236}">
                    <a16:creationId xmlns:a16="http://schemas.microsoft.com/office/drawing/2014/main" id="{27004E6C-4C75-499F-A665-484ECD96C22F}"/>
                  </a:ext>
                </a:extLst>
              </p:cNvPr>
              <p:cNvSpPr/>
              <p:nvPr/>
            </p:nvSpPr>
            <p:spPr bwMode="auto">
              <a:xfrm>
                <a:off x="1231265" y="2760476"/>
                <a:ext cx="3348233" cy="1337048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2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AC7F5CA2-CA72-4217-AB41-10CCADF7B5F4}"/>
                </a:ext>
              </a:extLst>
            </p:cNvPr>
            <p:cNvGrpSpPr/>
            <p:nvPr/>
          </p:nvGrpSpPr>
          <p:grpSpPr>
            <a:xfrm>
              <a:off x="6976654" y="2209049"/>
              <a:ext cx="3348233" cy="2719033"/>
              <a:chOff x="6976654" y="2209049"/>
              <a:chExt cx="3348233" cy="2719033"/>
            </a:xfrm>
          </p:grpSpPr>
          <p:grpSp>
            <p:nvGrpSpPr>
              <p:cNvPr id="88" name="组合 87">
                <a:extLst>
                  <a:ext uri="{FF2B5EF4-FFF2-40B4-BE49-F238E27FC236}">
                    <a16:creationId xmlns:a16="http://schemas.microsoft.com/office/drawing/2014/main" id="{B88BEB35-7546-4053-A5AD-F70A3DAC2D98}"/>
                  </a:ext>
                </a:extLst>
              </p:cNvPr>
              <p:cNvGrpSpPr/>
              <p:nvPr/>
            </p:nvGrpSpPr>
            <p:grpSpPr>
              <a:xfrm>
                <a:off x="9003866" y="2597752"/>
                <a:ext cx="1121348" cy="670666"/>
                <a:chOff x="3228614" y="5055158"/>
                <a:chExt cx="1217276" cy="686328"/>
              </a:xfrm>
            </p:grpSpPr>
            <p:pic>
              <p:nvPicPr>
                <p:cNvPr id="8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  <a:extLst>
                    <a:ext uri="{FF2B5EF4-FFF2-40B4-BE49-F238E27FC236}">
                      <a16:creationId xmlns:a16="http://schemas.microsoft.com/office/drawing/2014/main" id="{26DDDAF2-1195-4220-A3F0-30B6B287D39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28614" y="5055158"/>
                  <a:ext cx="1217276" cy="4224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B8E55160-DD31-4229-8713-1ACD2FBE3808}"/>
                    </a:ext>
                  </a:extLst>
                </p:cNvPr>
                <p:cNvSpPr txBox="1"/>
                <p:nvPr/>
              </p:nvSpPr>
              <p:spPr>
                <a:xfrm>
                  <a:off x="3463520" y="5426522"/>
                  <a:ext cx="826594" cy="3149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AE#k</a:t>
                  </a:r>
                  <a:endParaRPr lang="zh-CN" alt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93" name="组合 92">
                <a:extLst>
                  <a:ext uri="{FF2B5EF4-FFF2-40B4-BE49-F238E27FC236}">
                    <a16:creationId xmlns:a16="http://schemas.microsoft.com/office/drawing/2014/main" id="{ED04BE28-AB6A-42F0-9311-27FD1D664F63}"/>
                  </a:ext>
                </a:extLst>
              </p:cNvPr>
              <p:cNvGrpSpPr/>
              <p:nvPr/>
            </p:nvGrpSpPr>
            <p:grpSpPr>
              <a:xfrm>
                <a:off x="7343002" y="2547858"/>
                <a:ext cx="661295" cy="743288"/>
                <a:chOff x="1616814" y="4907263"/>
                <a:chExt cx="892310" cy="973451"/>
              </a:xfrm>
            </p:grpSpPr>
            <p:pic>
              <p:nvPicPr>
                <p:cNvPr id="94" name="图片 93">
                  <a:extLst>
                    <a:ext uri="{FF2B5EF4-FFF2-40B4-BE49-F238E27FC236}">
                      <a16:creationId xmlns:a16="http://schemas.microsoft.com/office/drawing/2014/main" id="{C16195A9-4525-4329-BFE0-4AF1BD8F67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99420" y="4907263"/>
                  <a:ext cx="297304" cy="570369"/>
                </a:xfrm>
                <a:prstGeom prst="rect">
                  <a:avLst/>
                </a:prstGeom>
              </p:spPr>
            </p:pic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F6177188-EAEA-428E-8335-CE738586072B}"/>
                    </a:ext>
                  </a:extLst>
                </p:cNvPr>
                <p:cNvSpPr txBox="1"/>
                <p:nvPr/>
              </p:nvSpPr>
              <p:spPr>
                <a:xfrm>
                  <a:off x="1616814" y="5477632"/>
                  <a:ext cx="892310" cy="403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UE#k</a:t>
                  </a:r>
                  <a:endParaRPr lang="zh-CN" alt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96" name="直接箭头连接符 95">
                <a:extLst>
                  <a:ext uri="{FF2B5EF4-FFF2-40B4-BE49-F238E27FC236}">
                    <a16:creationId xmlns:a16="http://schemas.microsoft.com/office/drawing/2014/main" id="{7A91C672-AAE7-4EA7-AD3A-FC680C8C03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39693" y="2804168"/>
                <a:ext cx="1056696" cy="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accent2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5C6ACEAF-E641-4EC9-AA55-150BFDD8C279}"/>
                  </a:ext>
                </a:extLst>
              </p:cNvPr>
              <p:cNvGrpSpPr/>
              <p:nvPr/>
            </p:nvGrpSpPr>
            <p:grpSpPr>
              <a:xfrm>
                <a:off x="7441373" y="3328598"/>
                <a:ext cx="2609317" cy="466581"/>
                <a:chOff x="7170359" y="4016373"/>
                <a:chExt cx="3962908" cy="870606"/>
              </a:xfrm>
            </p:grpSpPr>
            <p:pic>
              <p:nvPicPr>
                <p:cNvPr id="98" name="图片 97" descr="形状&#10;&#10;中度可信度描述已自动生成">
                  <a:extLst>
                    <a:ext uri="{FF2B5EF4-FFF2-40B4-BE49-F238E27FC236}">
                      <a16:creationId xmlns:a16="http://schemas.microsoft.com/office/drawing/2014/main" id="{4765CC7C-1DF0-4BEF-B2FE-37C0FEBA42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0359" y="4016373"/>
                  <a:ext cx="1138143" cy="858825"/>
                </a:xfrm>
                <a:prstGeom prst="rect">
                  <a:avLst/>
                </a:prstGeom>
              </p:spPr>
            </p:pic>
            <p:pic>
              <p:nvPicPr>
                <p:cNvPr id="99" name="图片 98" descr="形状&#10;&#10;中度可信度描述已自动生成">
                  <a:extLst>
                    <a:ext uri="{FF2B5EF4-FFF2-40B4-BE49-F238E27FC236}">
                      <a16:creationId xmlns:a16="http://schemas.microsoft.com/office/drawing/2014/main" id="{63759D43-BAD1-4F4A-8BDE-CCFC03416E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01951" y="4064272"/>
                  <a:ext cx="1231316" cy="822707"/>
                </a:xfrm>
                <a:prstGeom prst="rect">
                  <a:avLst/>
                </a:prstGeom>
              </p:spPr>
            </p:pic>
          </p:grpSp>
          <p:pic>
            <p:nvPicPr>
              <p:cNvPr id="101" name="图片 100" descr="图示&#10;&#10;描述已自动生成">
                <a:extLst>
                  <a:ext uri="{FF2B5EF4-FFF2-40B4-BE49-F238E27FC236}">
                    <a16:creationId xmlns:a16="http://schemas.microsoft.com/office/drawing/2014/main" id="{206CE563-6449-403E-9F54-3C52219947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81283" y="4006434"/>
                <a:ext cx="1138977" cy="921648"/>
              </a:xfrm>
              <a:prstGeom prst="rect">
                <a:avLst/>
              </a:prstGeom>
            </p:spPr>
          </p:pic>
          <p:cxnSp>
            <p:nvCxnSpPr>
              <p:cNvPr id="102" name="直接箭头连接符 101">
                <a:extLst>
                  <a:ext uri="{FF2B5EF4-FFF2-40B4-BE49-F238E27FC236}">
                    <a16:creationId xmlns:a16="http://schemas.microsoft.com/office/drawing/2014/main" id="{D9FBE872-3048-44FD-A5C8-B7412E74E9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63786" y="3863844"/>
                <a:ext cx="354169" cy="366010"/>
              </a:xfrm>
              <a:prstGeom prst="straightConnector1">
                <a:avLst/>
              </a:prstGeom>
              <a:ln w="158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箭头连接符 102">
                <a:extLst>
                  <a:ext uri="{FF2B5EF4-FFF2-40B4-BE49-F238E27FC236}">
                    <a16:creationId xmlns:a16="http://schemas.microsoft.com/office/drawing/2014/main" id="{4373BA15-46CA-483E-B0FD-D80ECFD364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39949" y="3863844"/>
                <a:ext cx="188856" cy="365593"/>
              </a:xfrm>
              <a:prstGeom prst="straightConnector1">
                <a:avLst/>
              </a:prstGeom>
              <a:ln w="158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椭圆 103">
                <a:extLst>
                  <a:ext uri="{FF2B5EF4-FFF2-40B4-BE49-F238E27FC236}">
                    <a16:creationId xmlns:a16="http://schemas.microsoft.com/office/drawing/2014/main" id="{4B3BBCF9-3FF2-41C1-8F8D-39CAF13CF0ED}"/>
                  </a:ext>
                </a:extLst>
              </p:cNvPr>
              <p:cNvSpPr/>
              <p:nvPr/>
            </p:nvSpPr>
            <p:spPr bwMode="auto">
              <a:xfrm>
                <a:off x="6976654" y="2209049"/>
                <a:ext cx="3348233" cy="1337048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2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107" name="图片 106">
              <a:extLst>
                <a:ext uri="{FF2B5EF4-FFF2-40B4-BE49-F238E27FC236}">
                  <a16:creationId xmlns:a16="http://schemas.microsoft.com/office/drawing/2014/main" id="{0B240563-1A32-4802-89A6-CA6056144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24843" y="3354268"/>
              <a:ext cx="220333" cy="435511"/>
            </a:xfrm>
            <a:prstGeom prst="rect">
              <a:avLst/>
            </a:prstGeom>
          </p:spPr>
        </p:pic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A1D042B5-9A52-4728-9AC4-02F373166CAE}"/>
                </a:ext>
              </a:extLst>
            </p:cNvPr>
            <p:cNvSpPr txBox="1"/>
            <p:nvPr/>
          </p:nvSpPr>
          <p:spPr>
            <a:xfrm>
              <a:off x="5715402" y="3789779"/>
              <a:ext cx="6612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9" name="图片 108" descr="形状&#10;&#10;中度可信度描述已自动生成">
              <a:extLst>
                <a:ext uri="{FF2B5EF4-FFF2-40B4-BE49-F238E27FC236}">
                  <a16:creationId xmlns:a16="http://schemas.microsoft.com/office/drawing/2014/main" id="{99164C3F-F2A6-436C-8186-03A388A7A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119" y="4168605"/>
              <a:ext cx="1016416" cy="585021"/>
            </a:xfrm>
            <a:prstGeom prst="rect">
              <a:avLst/>
            </a:prstGeom>
          </p:spPr>
        </p:pic>
        <p:cxnSp>
          <p:nvCxnSpPr>
            <p:cNvPr id="110" name="直接箭头连接符 109">
              <a:extLst>
                <a:ext uri="{FF2B5EF4-FFF2-40B4-BE49-F238E27FC236}">
                  <a16:creationId xmlns:a16="http://schemas.microsoft.com/office/drawing/2014/main" id="{D5EB6432-675E-4349-B0DF-80459683802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17480" y="1896894"/>
              <a:ext cx="2395380" cy="64549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11" name="直接箭头连接符 110">
              <a:extLst>
                <a:ext uri="{FF2B5EF4-FFF2-40B4-BE49-F238E27FC236}">
                  <a16:creationId xmlns:a16="http://schemas.microsoft.com/office/drawing/2014/main" id="{43EC5F16-C1B2-4412-AD61-D23D157383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01107" y="1789866"/>
              <a:ext cx="2049663" cy="68301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5B81E27A-BA1B-4258-AD89-864E37CAACC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046049" y="2728785"/>
              <a:ext cx="65100" cy="47215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13" name="椭圆 112">
              <a:extLst>
                <a:ext uri="{FF2B5EF4-FFF2-40B4-BE49-F238E27FC236}">
                  <a16:creationId xmlns:a16="http://schemas.microsoft.com/office/drawing/2014/main" id="{2BE1FFB0-2D3F-4122-8C91-5B22E39D2B2A}"/>
                </a:ext>
              </a:extLst>
            </p:cNvPr>
            <p:cNvSpPr/>
            <p:nvPr/>
          </p:nvSpPr>
          <p:spPr bwMode="auto">
            <a:xfrm>
              <a:off x="1264596" y="1099226"/>
              <a:ext cx="9341599" cy="4357991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813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id="{BCB247C2-81B5-4255-818E-CFADDFAE1545}"/>
              </a:ext>
            </a:extLst>
          </p:cNvPr>
          <p:cNvGrpSpPr/>
          <p:nvPr/>
        </p:nvGrpSpPr>
        <p:grpSpPr>
          <a:xfrm>
            <a:off x="2217480" y="1276738"/>
            <a:ext cx="6260499" cy="2986391"/>
            <a:chOff x="2217480" y="1276738"/>
            <a:chExt cx="6260499" cy="2986391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75818E0C-FE6B-4966-B4C5-B205C3843BE9}"/>
                </a:ext>
              </a:extLst>
            </p:cNvPr>
            <p:cNvSpPr/>
            <p:nvPr/>
          </p:nvSpPr>
          <p:spPr>
            <a:xfrm>
              <a:off x="3137351" y="1276738"/>
              <a:ext cx="4698229" cy="29863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56392320-48AF-4272-8892-A4DAC1E59A47}"/>
                </a:ext>
              </a:extLst>
            </p:cNvPr>
            <p:cNvGrpSpPr/>
            <p:nvPr/>
          </p:nvGrpSpPr>
          <p:grpSpPr>
            <a:xfrm>
              <a:off x="3857277" y="3127607"/>
              <a:ext cx="693583" cy="779601"/>
              <a:chOff x="4560671" y="3405062"/>
              <a:chExt cx="693583" cy="779601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DF3760FF-7326-41AD-9397-F0B4365AA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 amt="50000"/>
              </a:blip>
              <a:stretch>
                <a:fillRect/>
              </a:stretch>
            </p:blipFill>
            <p:spPr>
              <a:xfrm>
                <a:off x="4789618" y="3405062"/>
                <a:ext cx="256479" cy="497980"/>
              </a:xfrm>
              <a:prstGeom prst="rect">
                <a:avLst/>
              </a:prstGeom>
            </p:spPr>
          </p:pic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48BBEC74-02BC-4D50-BF27-7C8E3A3E6006}"/>
                  </a:ext>
                </a:extLst>
              </p:cNvPr>
              <p:cNvSpPr txBox="1"/>
              <p:nvPr/>
            </p:nvSpPr>
            <p:spPr>
              <a:xfrm>
                <a:off x="4560671" y="3903043"/>
                <a:ext cx="693583" cy="281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4D941A1B-15F4-4840-A38F-900E75C9E30F}"/>
                </a:ext>
              </a:extLst>
            </p:cNvPr>
            <p:cNvGrpSpPr/>
            <p:nvPr/>
          </p:nvGrpSpPr>
          <p:grpSpPr>
            <a:xfrm>
              <a:off x="5127373" y="3396031"/>
              <a:ext cx="693583" cy="779601"/>
              <a:chOff x="4571065" y="3405062"/>
              <a:chExt cx="693583" cy="779601"/>
            </a:xfrm>
          </p:grpSpPr>
          <p:pic>
            <p:nvPicPr>
              <p:cNvPr id="57" name="图片 56">
                <a:extLst>
                  <a:ext uri="{FF2B5EF4-FFF2-40B4-BE49-F238E27FC236}">
                    <a16:creationId xmlns:a16="http://schemas.microsoft.com/office/drawing/2014/main" id="{0B0373F5-5D4C-42C5-88FE-1EDBE77CE7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9618" y="3405062"/>
                <a:ext cx="256479" cy="497980"/>
              </a:xfrm>
              <a:prstGeom prst="rect">
                <a:avLst/>
              </a:prstGeom>
            </p:spPr>
          </p:pic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11F7E567-0D01-4F39-B397-E50AA7B77302}"/>
                  </a:ext>
                </a:extLst>
              </p:cNvPr>
              <p:cNvSpPr txBox="1"/>
              <p:nvPr/>
            </p:nvSpPr>
            <p:spPr>
              <a:xfrm>
                <a:off x="4571065" y="3903043"/>
                <a:ext cx="693583" cy="281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id="{28443C1B-62BF-41D4-992D-5B762184DD8E}"/>
                </a:ext>
              </a:extLst>
            </p:cNvPr>
            <p:cNvGrpSpPr/>
            <p:nvPr/>
          </p:nvGrpSpPr>
          <p:grpSpPr>
            <a:xfrm>
              <a:off x="6250464" y="3066660"/>
              <a:ext cx="625705" cy="779600"/>
              <a:chOff x="4581714" y="3405062"/>
              <a:chExt cx="625705" cy="779600"/>
            </a:xfrm>
          </p:grpSpPr>
          <p:pic>
            <p:nvPicPr>
              <p:cNvPr id="72" name="图片 71">
                <a:extLst>
                  <a:ext uri="{FF2B5EF4-FFF2-40B4-BE49-F238E27FC236}">
                    <a16:creationId xmlns:a16="http://schemas.microsoft.com/office/drawing/2014/main" id="{E08F0FEA-E1FF-4AE4-84D0-25D39BCBB0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9618" y="3405062"/>
                <a:ext cx="256479" cy="497980"/>
              </a:xfrm>
              <a:prstGeom prst="rect">
                <a:avLst/>
              </a:prstGeom>
            </p:spPr>
          </p:pic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A2CEF6D9-5CF5-4D3D-935D-BAA265D95007}"/>
                  </a:ext>
                </a:extLst>
              </p:cNvPr>
              <p:cNvSpPr txBox="1"/>
              <p:nvPr/>
            </p:nvSpPr>
            <p:spPr>
              <a:xfrm>
                <a:off x="4581714" y="3900732"/>
                <a:ext cx="625705" cy="283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424251C6-B03B-4906-8C94-DC69BF254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2123" y="3429000"/>
              <a:ext cx="111730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id="{193C2E53-3388-457A-B9EE-2018130A317B}"/>
                </a:ext>
              </a:extLst>
            </p:cNvPr>
            <p:cNvGrpSpPr/>
            <p:nvPr/>
          </p:nvGrpSpPr>
          <p:grpSpPr>
            <a:xfrm>
              <a:off x="2217480" y="3167570"/>
              <a:ext cx="690924" cy="754462"/>
              <a:chOff x="4560671" y="3405062"/>
              <a:chExt cx="690924" cy="754462"/>
            </a:xfrm>
          </p:grpSpPr>
          <p:pic>
            <p:nvPicPr>
              <p:cNvPr id="76" name="图片 75">
                <a:extLst>
                  <a:ext uri="{FF2B5EF4-FFF2-40B4-BE49-F238E27FC236}">
                    <a16:creationId xmlns:a16="http://schemas.microsoft.com/office/drawing/2014/main" id="{313FE460-9595-4FB0-BB06-35F46E69B1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9618" y="3405062"/>
                <a:ext cx="256479" cy="497980"/>
              </a:xfrm>
              <a:prstGeom prst="rect">
                <a:avLst/>
              </a:prstGeom>
            </p:spPr>
          </p:pic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FA6FD199-06B4-4E9D-8A4E-083D7D68759C}"/>
                  </a:ext>
                </a:extLst>
              </p:cNvPr>
              <p:cNvSpPr txBox="1"/>
              <p:nvPr/>
            </p:nvSpPr>
            <p:spPr>
              <a:xfrm>
                <a:off x="4560671" y="3882525"/>
                <a:ext cx="6909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A4DDA978-C6AD-48F1-AFAE-4EBB7FCBBEDE}"/>
                </a:ext>
              </a:extLst>
            </p:cNvPr>
            <p:cNvCxnSpPr>
              <a:cxnSpLocks/>
              <a:endCxn id="38" idx="1"/>
            </p:cNvCxnSpPr>
            <p:nvPr/>
          </p:nvCxnSpPr>
          <p:spPr>
            <a:xfrm>
              <a:off x="5423832" y="2075273"/>
              <a:ext cx="916769" cy="19954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BD9AE737-FD19-4B1C-99B0-D9961927F53C}"/>
                </a:ext>
              </a:extLst>
            </p:cNvPr>
            <p:cNvGrpSpPr/>
            <p:nvPr/>
          </p:nvGrpSpPr>
          <p:grpSpPr>
            <a:xfrm>
              <a:off x="7826182" y="3053285"/>
              <a:ext cx="651797" cy="774979"/>
              <a:chOff x="4611803" y="3405062"/>
              <a:chExt cx="651797" cy="774979"/>
            </a:xfrm>
          </p:grpSpPr>
          <p:pic>
            <p:nvPicPr>
              <p:cNvPr id="86" name="图片 85">
                <a:extLst>
                  <a:ext uri="{FF2B5EF4-FFF2-40B4-BE49-F238E27FC236}">
                    <a16:creationId xmlns:a16="http://schemas.microsoft.com/office/drawing/2014/main" id="{5CD73A8C-A017-4491-A6F1-AD7B08BB23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 amt="50000"/>
              </a:blip>
              <a:stretch>
                <a:fillRect/>
              </a:stretch>
            </p:blipFill>
            <p:spPr>
              <a:xfrm>
                <a:off x="4789618" y="3405062"/>
                <a:ext cx="256479" cy="497980"/>
              </a:xfrm>
              <a:prstGeom prst="rect">
                <a:avLst/>
              </a:prstGeom>
            </p:spPr>
          </p:pic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7B3633AF-E2F6-412C-B6F6-36691CF33318}"/>
                  </a:ext>
                </a:extLst>
              </p:cNvPr>
              <p:cNvSpPr txBox="1"/>
              <p:nvPr/>
            </p:nvSpPr>
            <p:spPr>
              <a:xfrm>
                <a:off x="4611803" y="3903042"/>
                <a:ext cx="6517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7D3C526A-A29A-4686-8909-12D33EC600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6169" y="3343659"/>
              <a:ext cx="1032418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2DBA6A47-45EC-482B-AF8E-A8731033F6D2}"/>
                </a:ext>
              </a:extLst>
            </p:cNvPr>
            <p:cNvSpPr txBox="1"/>
            <p:nvPr/>
          </p:nvSpPr>
          <p:spPr>
            <a:xfrm>
              <a:off x="5925621" y="3287675"/>
              <a:ext cx="8086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A581A088-8CD2-4AFA-8FDD-005BA2695185}"/>
                </a:ext>
              </a:extLst>
            </p:cNvPr>
            <p:cNvSpPr txBox="1"/>
            <p:nvPr/>
          </p:nvSpPr>
          <p:spPr>
            <a:xfrm>
              <a:off x="5711026" y="1858109"/>
              <a:ext cx="3216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①</a:t>
              </a:r>
              <a:endParaRPr lang="zh-CN" alt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855E20D9-D6E4-488B-B640-FEFF2691543E}"/>
                </a:ext>
              </a:extLst>
            </p:cNvPr>
            <p:cNvSpPr txBox="1"/>
            <p:nvPr/>
          </p:nvSpPr>
          <p:spPr>
            <a:xfrm>
              <a:off x="3306860" y="3145151"/>
              <a:ext cx="3770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②</a:t>
              </a:r>
              <a:endParaRPr lang="zh-CN" alt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96445411-F602-4355-B9D9-563EF3DA702A}"/>
                </a:ext>
              </a:extLst>
            </p:cNvPr>
            <p:cNvSpPr txBox="1"/>
            <p:nvPr/>
          </p:nvSpPr>
          <p:spPr>
            <a:xfrm>
              <a:off x="7224782" y="3066660"/>
              <a:ext cx="3770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③</a:t>
              </a:r>
              <a:endParaRPr lang="zh-CN" alt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ED002942-3223-4A26-AF6E-500BE5F03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>
              <a:off x="4949828" y="1709277"/>
              <a:ext cx="423352" cy="731993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531A500E-ECEE-4072-95D2-BFBD98C19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0601" y="1908822"/>
              <a:ext cx="423352" cy="731993"/>
            </a:xfrm>
            <a:prstGeom prst="rect">
              <a:avLst/>
            </a:prstGeom>
          </p:spPr>
        </p:pic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5D8BD024-8B93-48C0-8E6B-A88FB251EE1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56930" y="2414413"/>
              <a:ext cx="574132" cy="71104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16E3E34D-B34E-417D-8DA9-1FFB24A6B7E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345254" y="2564125"/>
              <a:ext cx="128911" cy="60924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BAF4A4C1-DA78-4952-B24B-9B302552311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440342" y="2353500"/>
              <a:ext cx="935389" cy="81987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1EC0A28D-24F8-49A8-8E93-CC523E16407E}"/>
                </a:ext>
              </a:extLst>
            </p:cNvPr>
            <p:cNvSpPr txBox="1"/>
            <p:nvPr/>
          </p:nvSpPr>
          <p:spPr>
            <a:xfrm>
              <a:off x="4609685" y="1435531"/>
              <a:ext cx="1163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Aggregator#1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3093F630-6E3E-4981-A562-B2DDD135A302}"/>
                </a:ext>
              </a:extLst>
            </p:cNvPr>
            <p:cNvSpPr txBox="1"/>
            <p:nvPr/>
          </p:nvSpPr>
          <p:spPr>
            <a:xfrm>
              <a:off x="5970519" y="1612467"/>
              <a:ext cx="1163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Aggregator#2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282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CDBE2EA-91F7-4A10-8588-8CC6EBD50120}"/>
              </a:ext>
            </a:extLst>
          </p:cNvPr>
          <p:cNvGrpSpPr/>
          <p:nvPr/>
        </p:nvGrpSpPr>
        <p:grpSpPr>
          <a:xfrm>
            <a:off x="2217480" y="1140643"/>
            <a:ext cx="6260499" cy="3252248"/>
            <a:chOff x="2217480" y="1140643"/>
            <a:chExt cx="6260499" cy="3252248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1FB2B19A-0254-4411-AE69-48E296CC25A7}"/>
                </a:ext>
              </a:extLst>
            </p:cNvPr>
            <p:cNvGrpSpPr/>
            <p:nvPr/>
          </p:nvGrpSpPr>
          <p:grpSpPr>
            <a:xfrm>
              <a:off x="2217480" y="1276738"/>
              <a:ext cx="6260499" cy="2986391"/>
              <a:chOff x="2217480" y="1276738"/>
              <a:chExt cx="6260499" cy="2986391"/>
            </a:xfrm>
          </p:grpSpPr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75818E0C-FE6B-4966-B4C5-B205C3843BE9}"/>
                  </a:ext>
                </a:extLst>
              </p:cNvPr>
              <p:cNvSpPr/>
              <p:nvPr/>
            </p:nvSpPr>
            <p:spPr>
              <a:xfrm>
                <a:off x="3137351" y="1276738"/>
                <a:ext cx="4698229" cy="298639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" name="组合 1">
                <a:extLst>
                  <a:ext uri="{FF2B5EF4-FFF2-40B4-BE49-F238E27FC236}">
                    <a16:creationId xmlns:a16="http://schemas.microsoft.com/office/drawing/2014/main" id="{56392320-48AF-4272-8892-A4DAC1E59A47}"/>
                  </a:ext>
                </a:extLst>
              </p:cNvPr>
              <p:cNvGrpSpPr/>
              <p:nvPr/>
            </p:nvGrpSpPr>
            <p:grpSpPr>
              <a:xfrm>
                <a:off x="3857277" y="3127607"/>
                <a:ext cx="693583" cy="779601"/>
                <a:chOff x="4560671" y="3405062"/>
                <a:chExt cx="693583" cy="779601"/>
              </a:xfrm>
            </p:grpSpPr>
            <p:pic>
              <p:nvPicPr>
                <p:cNvPr id="7" name="图片 6">
                  <a:extLst>
                    <a:ext uri="{FF2B5EF4-FFF2-40B4-BE49-F238E27FC236}">
                      <a16:creationId xmlns:a16="http://schemas.microsoft.com/office/drawing/2014/main" id="{DF3760FF-7326-41AD-9397-F0B4365AA2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alphaModFix amt="50000"/>
                </a:blip>
                <a:stretch>
                  <a:fillRect/>
                </a:stretch>
              </p:blipFill>
              <p:spPr>
                <a:xfrm>
                  <a:off x="4789618" y="3405062"/>
                  <a:ext cx="256479" cy="497980"/>
                </a:xfrm>
                <a:prstGeom prst="rect">
                  <a:avLst/>
                </a:prstGeom>
              </p:spPr>
            </p:pic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48BBEC74-02BC-4D50-BF27-7C8E3A3E6006}"/>
                    </a:ext>
                  </a:extLst>
                </p:cNvPr>
                <p:cNvSpPr txBox="1"/>
                <p:nvPr/>
              </p:nvSpPr>
              <p:spPr>
                <a:xfrm>
                  <a:off x="4560671" y="3903043"/>
                  <a:ext cx="693583" cy="2816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</a:t>
                  </a:r>
                  <a:endPara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6" name="组合 55">
                <a:extLst>
                  <a:ext uri="{FF2B5EF4-FFF2-40B4-BE49-F238E27FC236}">
                    <a16:creationId xmlns:a16="http://schemas.microsoft.com/office/drawing/2014/main" id="{4D941A1B-15F4-4840-A38F-900E75C9E30F}"/>
                  </a:ext>
                </a:extLst>
              </p:cNvPr>
              <p:cNvGrpSpPr/>
              <p:nvPr/>
            </p:nvGrpSpPr>
            <p:grpSpPr>
              <a:xfrm>
                <a:off x="4845840" y="3321406"/>
                <a:ext cx="693583" cy="779601"/>
                <a:chOff x="4571065" y="3405062"/>
                <a:chExt cx="693583" cy="779601"/>
              </a:xfrm>
            </p:grpSpPr>
            <p:pic>
              <p:nvPicPr>
                <p:cNvPr id="57" name="图片 56">
                  <a:extLst>
                    <a:ext uri="{FF2B5EF4-FFF2-40B4-BE49-F238E27FC236}">
                      <a16:creationId xmlns:a16="http://schemas.microsoft.com/office/drawing/2014/main" id="{0B0373F5-5D4C-42C5-88FE-1EDBE77CE7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789618" y="3405062"/>
                  <a:ext cx="256479" cy="497980"/>
                </a:xfrm>
                <a:prstGeom prst="rect">
                  <a:avLst/>
                </a:prstGeom>
              </p:spPr>
            </p:pic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11F7E567-0D01-4F39-B397-E50AA7B77302}"/>
                    </a:ext>
                  </a:extLst>
                </p:cNvPr>
                <p:cNvSpPr txBox="1"/>
                <p:nvPr/>
              </p:nvSpPr>
              <p:spPr>
                <a:xfrm>
                  <a:off x="4571065" y="3903043"/>
                  <a:ext cx="693583" cy="2816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</a:t>
                  </a:r>
                  <a:endPara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1" name="组合 70">
                <a:extLst>
                  <a:ext uri="{FF2B5EF4-FFF2-40B4-BE49-F238E27FC236}">
                    <a16:creationId xmlns:a16="http://schemas.microsoft.com/office/drawing/2014/main" id="{28443C1B-62BF-41D4-992D-5B762184DD8E}"/>
                  </a:ext>
                </a:extLst>
              </p:cNvPr>
              <p:cNvGrpSpPr/>
              <p:nvPr/>
            </p:nvGrpSpPr>
            <p:grpSpPr>
              <a:xfrm>
                <a:off x="6250464" y="3066660"/>
                <a:ext cx="625705" cy="779600"/>
                <a:chOff x="4581714" y="3405062"/>
                <a:chExt cx="625705" cy="779600"/>
              </a:xfrm>
            </p:grpSpPr>
            <p:pic>
              <p:nvPicPr>
                <p:cNvPr id="72" name="图片 71">
                  <a:extLst>
                    <a:ext uri="{FF2B5EF4-FFF2-40B4-BE49-F238E27FC236}">
                      <a16:creationId xmlns:a16="http://schemas.microsoft.com/office/drawing/2014/main" id="{E08F0FEA-E1FF-4AE4-84D0-25D39BCBB0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789618" y="3405062"/>
                  <a:ext cx="256479" cy="497980"/>
                </a:xfrm>
                <a:prstGeom prst="rect">
                  <a:avLst/>
                </a:prstGeom>
              </p:spPr>
            </p:pic>
            <p:sp>
              <p:nvSpPr>
                <p:cNvPr id="73" name="文本框 72">
                  <a:extLst>
                    <a:ext uri="{FF2B5EF4-FFF2-40B4-BE49-F238E27FC236}">
                      <a16:creationId xmlns:a16="http://schemas.microsoft.com/office/drawing/2014/main" id="{A2CEF6D9-5CF5-4D3D-935D-BAA265D95007}"/>
                    </a:ext>
                  </a:extLst>
                </p:cNvPr>
                <p:cNvSpPr txBox="1"/>
                <p:nvPr/>
              </p:nvSpPr>
              <p:spPr>
                <a:xfrm>
                  <a:off x="4581714" y="3900732"/>
                  <a:ext cx="625705" cy="2839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UE#K</a:t>
                  </a:r>
                  <a:endPara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id="{424251C6-B03B-4906-8C94-DC69BF2548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2123" y="3429000"/>
                <a:ext cx="1117307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组合 74">
                <a:extLst>
                  <a:ext uri="{FF2B5EF4-FFF2-40B4-BE49-F238E27FC236}">
                    <a16:creationId xmlns:a16="http://schemas.microsoft.com/office/drawing/2014/main" id="{193C2E53-3388-457A-B9EE-2018130A317B}"/>
                  </a:ext>
                </a:extLst>
              </p:cNvPr>
              <p:cNvGrpSpPr/>
              <p:nvPr/>
            </p:nvGrpSpPr>
            <p:grpSpPr>
              <a:xfrm>
                <a:off x="2217480" y="3167570"/>
                <a:ext cx="690924" cy="754462"/>
                <a:chOff x="4560671" y="3405062"/>
                <a:chExt cx="690924" cy="754462"/>
              </a:xfrm>
            </p:grpSpPr>
            <p:pic>
              <p:nvPicPr>
                <p:cNvPr id="76" name="图片 75">
                  <a:extLst>
                    <a:ext uri="{FF2B5EF4-FFF2-40B4-BE49-F238E27FC236}">
                      <a16:creationId xmlns:a16="http://schemas.microsoft.com/office/drawing/2014/main" id="{313FE460-9595-4FB0-BB06-35F46E69B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789618" y="3405062"/>
                  <a:ext cx="256479" cy="497980"/>
                </a:xfrm>
                <a:prstGeom prst="rect">
                  <a:avLst/>
                </a:prstGeom>
              </p:spPr>
            </p:pic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FA6FD199-06B4-4E9D-8A4E-083D7D68759C}"/>
                    </a:ext>
                  </a:extLst>
                </p:cNvPr>
                <p:cNvSpPr txBox="1"/>
                <p:nvPr/>
              </p:nvSpPr>
              <p:spPr>
                <a:xfrm>
                  <a:off x="4560671" y="3882525"/>
                  <a:ext cx="69092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</a:t>
                  </a:r>
                  <a:endPara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79" name="直接箭头连接符 78">
                <a:extLst>
                  <a:ext uri="{FF2B5EF4-FFF2-40B4-BE49-F238E27FC236}">
                    <a16:creationId xmlns:a16="http://schemas.microsoft.com/office/drawing/2014/main" id="{A4DDA978-C6AD-48F1-AFAE-4EBB7FCBBE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79048" y="2008085"/>
                <a:ext cx="916769" cy="199546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组合 79">
                <a:extLst>
                  <a:ext uri="{FF2B5EF4-FFF2-40B4-BE49-F238E27FC236}">
                    <a16:creationId xmlns:a16="http://schemas.microsoft.com/office/drawing/2014/main" id="{BD9AE737-FD19-4B1C-99B0-D9961927F53C}"/>
                  </a:ext>
                </a:extLst>
              </p:cNvPr>
              <p:cNvGrpSpPr/>
              <p:nvPr/>
            </p:nvGrpSpPr>
            <p:grpSpPr>
              <a:xfrm>
                <a:off x="7826182" y="3053285"/>
                <a:ext cx="651797" cy="774979"/>
                <a:chOff x="4611803" y="3405062"/>
                <a:chExt cx="651797" cy="774979"/>
              </a:xfrm>
            </p:grpSpPr>
            <p:pic>
              <p:nvPicPr>
                <p:cNvPr id="86" name="图片 85">
                  <a:extLst>
                    <a:ext uri="{FF2B5EF4-FFF2-40B4-BE49-F238E27FC236}">
                      <a16:creationId xmlns:a16="http://schemas.microsoft.com/office/drawing/2014/main" id="{5CD73A8C-A017-4491-A6F1-AD7B08BB23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alphaModFix amt="50000"/>
                </a:blip>
                <a:stretch>
                  <a:fillRect/>
                </a:stretch>
              </p:blipFill>
              <p:spPr>
                <a:xfrm>
                  <a:off x="4789618" y="3405062"/>
                  <a:ext cx="256479" cy="497980"/>
                </a:xfrm>
                <a:prstGeom prst="rect">
                  <a:avLst/>
                </a:prstGeom>
              </p:spPr>
            </p:pic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B3633AF-E2F6-412C-B6F6-36691CF33318}"/>
                    </a:ext>
                  </a:extLst>
                </p:cNvPr>
                <p:cNvSpPr txBox="1"/>
                <p:nvPr/>
              </p:nvSpPr>
              <p:spPr>
                <a:xfrm>
                  <a:off x="4611803" y="3903042"/>
                  <a:ext cx="6517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UE#K</a:t>
                  </a:r>
                  <a:endPara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88" name="直接箭头连接符 87">
                <a:extLst>
                  <a:ext uri="{FF2B5EF4-FFF2-40B4-BE49-F238E27FC236}">
                    <a16:creationId xmlns:a16="http://schemas.microsoft.com/office/drawing/2014/main" id="{7D3C526A-A29A-4686-8909-12D33EC600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76169" y="3343659"/>
                <a:ext cx="1032418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2DBA6A47-45EC-482B-AF8E-A8731033F6D2}"/>
                  </a:ext>
                </a:extLst>
              </p:cNvPr>
              <p:cNvSpPr txBox="1"/>
              <p:nvPr/>
            </p:nvSpPr>
            <p:spPr>
              <a:xfrm>
                <a:off x="5925621" y="3287675"/>
                <a:ext cx="8086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A581A088-8CD2-4AFA-8FDD-005BA2695185}"/>
                  </a:ext>
                </a:extLst>
              </p:cNvPr>
              <p:cNvSpPr txBox="1"/>
              <p:nvPr/>
            </p:nvSpPr>
            <p:spPr>
              <a:xfrm>
                <a:off x="5496237" y="1792041"/>
                <a:ext cx="3216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①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id="{855E20D9-D6E4-488B-B640-FEFF2691543E}"/>
                  </a:ext>
                </a:extLst>
              </p:cNvPr>
              <p:cNvSpPr txBox="1"/>
              <p:nvPr/>
            </p:nvSpPr>
            <p:spPr>
              <a:xfrm>
                <a:off x="3306860" y="3145151"/>
                <a:ext cx="3770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②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文本框 103">
                <a:extLst>
                  <a:ext uri="{FF2B5EF4-FFF2-40B4-BE49-F238E27FC236}">
                    <a16:creationId xmlns:a16="http://schemas.microsoft.com/office/drawing/2014/main" id="{96445411-F602-4355-B9D9-563EF3DA702A}"/>
                  </a:ext>
                </a:extLst>
              </p:cNvPr>
              <p:cNvSpPr txBox="1"/>
              <p:nvPr/>
            </p:nvSpPr>
            <p:spPr>
              <a:xfrm>
                <a:off x="7224782" y="3066660"/>
                <a:ext cx="3770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③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0" name="直接箭头连接符 39">
                <a:extLst>
                  <a:ext uri="{FF2B5EF4-FFF2-40B4-BE49-F238E27FC236}">
                    <a16:creationId xmlns:a16="http://schemas.microsoft.com/office/drawing/2014/main" id="{5D8BD024-8B93-48C0-8E6B-A88FB251EE1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356930" y="2492718"/>
                <a:ext cx="348190" cy="632738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accent1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42" name="直接箭头连接符 41">
                <a:extLst>
                  <a:ext uri="{FF2B5EF4-FFF2-40B4-BE49-F238E27FC236}">
                    <a16:creationId xmlns:a16="http://schemas.microsoft.com/office/drawing/2014/main" id="{16E3E34D-B34E-417D-8DA9-1FFB24A6B7E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5081973" y="2554617"/>
                <a:ext cx="128911" cy="609248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accent1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46" name="直接箭头连接符 45">
                <a:extLst>
                  <a:ext uri="{FF2B5EF4-FFF2-40B4-BE49-F238E27FC236}">
                    <a16:creationId xmlns:a16="http://schemas.microsoft.com/office/drawing/2014/main" id="{BAF4A4C1-DA78-4952-B24B-9B30255231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5440342" y="2353500"/>
                <a:ext cx="935389" cy="819873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accent1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1EC0A28D-24F8-49A8-8E93-CC523E16407E}"/>
                  </a:ext>
                </a:extLst>
              </p:cNvPr>
              <p:cNvSpPr txBox="1"/>
              <p:nvPr/>
            </p:nvSpPr>
            <p:spPr>
              <a:xfrm>
                <a:off x="4295713" y="1503877"/>
                <a:ext cx="11635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Aggregator#1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3093F630-6E3E-4981-A562-B2DDD135A302}"/>
                  </a:ext>
                </a:extLst>
              </p:cNvPr>
              <p:cNvSpPr txBox="1"/>
              <p:nvPr/>
            </p:nvSpPr>
            <p:spPr>
              <a:xfrm>
                <a:off x="5970519" y="1612467"/>
                <a:ext cx="11635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Aggregator#2</a:t>
                </a:r>
                <a:endPara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8A2266CE-3A74-4B3C-88D4-D4C2A72C70C3}"/>
                  </a:ext>
                </a:extLst>
              </p:cNvPr>
              <p:cNvGrpSpPr/>
              <p:nvPr/>
            </p:nvGrpSpPr>
            <p:grpSpPr>
              <a:xfrm>
                <a:off x="4253423" y="1791060"/>
                <a:ext cx="1102465" cy="691474"/>
                <a:chOff x="4074894" y="1640100"/>
                <a:chExt cx="1102465" cy="691474"/>
              </a:xfrm>
            </p:grpSpPr>
            <p:pic>
              <p:nvPicPr>
                <p:cNvPr id="37" name="图片 36">
                  <a:extLst>
                    <a:ext uri="{FF2B5EF4-FFF2-40B4-BE49-F238E27FC236}">
                      <a16:creationId xmlns:a16="http://schemas.microsoft.com/office/drawing/2014/main" id="{ED002942-3223-4A26-AF6E-500BE5F030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alphaModFix amt="50000"/>
                </a:blip>
                <a:stretch>
                  <a:fillRect/>
                </a:stretch>
              </p:blipFill>
              <p:spPr>
                <a:xfrm>
                  <a:off x="4575084" y="1640100"/>
                  <a:ext cx="194325" cy="335996"/>
                </a:xfrm>
                <a:prstGeom prst="rect">
                  <a:avLst/>
                </a:prstGeom>
              </p:spPr>
            </p:pic>
            <p:pic>
              <p:nvPicPr>
                <p:cNvPr id="33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  <a:extLst>
                    <a:ext uri="{FF2B5EF4-FFF2-40B4-BE49-F238E27FC236}">
                      <a16:creationId xmlns:a16="http://schemas.microsoft.com/office/drawing/2014/main" id="{88AE2AAA-15B7-4FBF-8AD6-DE58D64B591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alphaModFix amt="5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4894" y="1948947"/>
                  <a:ext cx="1102465" cy="3826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B3CE5A1-948C-4BFC-84F5-B38B944A2416}"/>
                  </a:ext>
                </a:extLst>
              </p:cNvPr>
              <p:cNvGrpSpPr/>
              <p:nvPr/>
            </p:nvGrpSpPr>
            <p:grpSpPr>
              <a:xfrm>
                <a:off x="5999938" y="1952924"/>
                <a:ext cx="1102465" cy="691474"/>
                <a:chOff x="4074894" y="1640100"/>
                <a:chExt cx="1102465" cy="691474"/>
              </a:xfrm>
            </p:grpSpPr>
            <p:pic>
              <p:nvPicPr>
                <p:cNvPr id="36" name="图片 35">
                  <a:extLst>
                    <a:ext uri="{FF2B5EF4-FFF2-40B4-BE49-F238E27FC236}">
                      <a16:creationId xmlns:a16="http://schemas.microsoft.com/office/drawing/2014/main" id="{42F65DD1-DC0B-4C9E-9536-34581A266E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4575084" y="1640100"/>
                  <a:ext cx="194325" cy="335996"/>
                </a:xfrm>
                <a:prstGeom prst="rect">
                  <a:avLst/>
                </a:prstGeom>
              </p:spPr>
            </p:pic>
            <p:pic>
              <p:nvPicPr>
                <p:cNvPr id="3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  <a:extLst>
                    <a:ext uri="{FF2B5EF4-FFF2-40B4-BE49-F238E27FC236}">
                      <a16:creationId xmlns:a16="http://schemas.microsoft.com/office/drawing/2014/main" id="{8DB0401E-A335-41E1-A8C1-4A3C73CB890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alphaModFix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4894" y="1948947"/>
                  <a:ext cx="1102465" cy="3826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6D1A16F2-36BD-496D-9D14-AE5659205D0A}"/>
                </a:ext>
              </a:extLst>
            </p:cNvPr>
            <p:cNvSpPr/>
            <p:nvPr/>
          </p:nvSpPr>
          <p:spPr>
            <a:xfrm>
              <a:off x="2337847" y="1140643"/>
              <a:ext cx="6140132" cy="325224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5647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等腰三角形 93">
            <a:extLst>
              <a:ext uri="{FF2B5EF4-FFF2-40B4-BE49-F238E27FC236}">
                <a16:creationId xmlns:a16="http://schemas.microsoft.com/office/drawing/2014/main" id="{BACF7AC7-6D6A-484F-8EB2-758A82DF68F6}"/>
              </a:ext>
            </a:extLst>
          </p:cNvPr>
          <p:cNvSpPr/>
          <p:nvPr/>
        </p:nvSpPr>
        <p:spPr bwMode="auto">
          <a:xfrm>
            <a:off x="722932" y="5119009"/>
            <a:ext cx="250983" cy="200222"/>
          </a:xfrm>
          <a:prstGeom prst="triangl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5B251AE1-77A5-4949-8CB9-34A039CD6924}"/>
              </a:ext>
            </a:extLst>
          </p:cNvPr>
          <p:cNvSpPr txBox="1"/>
          <p:nvPr/>
        </p:nvSpPr>
        <p:spPr>
          <a:xfrm>
            <a:off x="1160645" y="5044902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computation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id="{90601C60-BD3D-4305-ACAC-261B88AE1158}"/>
              </a:ext>
            </a:extLst>
          </p:cNvPr>
          <p:cNvSpPr/>
          <p:nvPr/>
        </p:nvSpPr>
        <p:spPr bwMode="auto">
          <a:xfrm>
            <a:off x="722932" y="5499777"/>
            <a:ext cx="250979" cy="238602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D143368C-ADB0-4653-A4E6-839BF00D935C}"/>
              </a:ext>
            </a:extLst>
          </p:cNvPr>
          <p:cNvSpPr txBox="1"/>
          <p:nvPr/>
        </p:nvSpPr>
        <p:spPr>
          <a:xfrm>
            <a:off x="1173469" y="5397716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model transmission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32D452BF-7D07-46B5-A9DC-D16447643D37}"/>
              </a:ext>
            </a:extLst>
          </p:cNvPr>
          <p:cNvGrpSpPr/>
          <p:nvPr/>
        </p:nvGrpSpPr>
        <p:grpSpPr>
          <a:xfrm>
            <a:off x="633415" y="1083643"/>
            <a:ext cx="10486461" cy="3861470"/>
            <a:chOff x="633415" y="1083643"/>
            <a:chExt cx="10486461" cy="386147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692C033D-02F8-4047-97B9-BEFC1036B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415" y="2432786"/>
              <a:ext cx="554139" cy="99359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F3760FF-7326-41AD-9397-F0B4365AA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9795" y="1969539"/>
              <a:ext cx="256479" cy="49798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53AA7D7-9D82-47AF-909A-454F0B1D9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9794" y="2866243"/>
              <a:ext cx="256479" cy="49798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07401EA-4E6C-4F22-A7E8-194978646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9794" y="3779494"/>
              <a:ext cx="256479" cy="497980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7374070-0F0D-4E62-BE57-7B8F8ECB4A2E}"/>
                </a:ext>
              </a:extLst>
            </p:cNvPr>
            <p:cNvGrpSpPr/>
            <p:nvPr/>
          </p:nvGrpSpPr>
          <p:grpSpPr>
            <a:xfrm rot="14411717">
              <a:off x="1601143" y="1818987"/>
              <a:ext cx="144016" cy="1152128"/>
              <a:chOff x="4427984" y="4293096"/>
              <a:chExt cx="288032" cy="1152128"/>
            </a:xfrm>
          </p:grpSpPr>
          <p:cxnSp>
            <p:nvCxnSpPr>
              <p:cNvPr id="69" name="直接箭头连接符 68">
                <a:extLst>
                  <a:ext uri="{FF2B5EF4-FFF2-40B4-BE49-F238E27FC236}">
                    <a16:creationId xmlns:a16="http://schemas.microsoft.com/office/drawing/2014/main" id="{20CB3B96-10E1-48AD-A3AF-261C99205A47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0" name="直接箭头连接符 69">
                <a:extLst>
                  <a:ext uri="{FF2B5EF4-FFF2-40B4-BE49-F238E27FC236}">
                    <a16:creationId xmlns:a16="http://schemas.microsoft.com/office/drawing/2014/main" id="{12AC9E09-ACDA-48BE-AC18-2437B739C3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B847075A-AD36-43A9-96B9-6AA59FC8B46D}"/>
                </a:ext>
              </a:extLst>
            </p:cNvPr>
            <p:cNvGrpSpPr/>
            <p:nvPr/>
          </p:nvGrpSpPr>
          <p:grpSpPr>
            <a:xfrm rot="16200000">
              <a:off x="1661438" y="2539169"/>
              <a:ext cx="144016" cy="1152128"/>
              <a:chOff x="4427984" y="4293096"/>
              <a:chExt cx="288032" cy="1152128"/>
            </a:xfrm>
          </p:grpSpPr>
          <p:cxnSp>
            <p:nvCxnSpPr>
              <p:cNvPr id="67" name="直接箭头连接符 66">
                <a:extLst>
                  <a:ext uri="{FF2B5EF4-FFF2-40B4-BE49-F238E27FC236}">
                    <a16:creationId xmlns:a16="http://schemas.microsoft.com/office/drawing/2014/main" id="{9B3FC708-0D47-49C9-AA51-662C517D3375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8" name="直接箭头连接符 67">
                <a:extLst>
                  <a:ext uri="{FF2B5EF4-FFF2-40B4-BE49-F238E27FC236}">
                    <a16:creationId xmlns:a16="http://schemas.microsoft.com/office/drawing/2014/main" id="{0D1BC66F-DB03-41AB-9C43-19BDFF63B2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B933307F-8616-4DD4-9F77-BC6C559D05B0}"/>
                </a:ext>
              </a:extLst>
            </p:cNvPr>
            <p:cNvGrpSpPr/>
            <p:nvPr/>
          </p:nvGrpSpPr>
          <p:grpSpPr>
            <a:xfrm rot="18188164">
              <a:off x="1628765" y="3266680"/>
              <a:ext cx="144016" cy="1152128"/>
              <a:chOff x="4427984" y="4293096"/>
              <a:chExt cx="288032" cy="1152128"/>
            </a:xfrm>
          </p:grpSpPr>
          <p:cxnSp>
            <p:nvCxnSpPr>
              <p:cNvPr id="65" name="直接箭头连接符 64">
                <a:extLst>
                  <a:ext uri="{FF2B5EF4-FFF2-40B4-BE49-F238E27FC236}">
                    <a16:creationId xmlns:a16="http://schemas.microsoft.com/office/drawing/2014/main" id="{87A68C99-BD0A-45F2-9DF3-FC5CF593AD01}"/>
                  </a:ext>
                </a:extLst>
              </p:cNvPr>
              <p:cNvCxnSpPr/>
              <p:nvPr/>
            </p:nvCxnSpPr>
            <p:spPr bwMode="auto">
              <a:xfrm flipV="1">
                <a:off x="4427984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直接箭头连接符 65">
                <a:extLst>
                  <a:ext uri="{FF2B5EF4-FFF2-40B4-BE49-F238E27FC236}">
                    <a16:creationId xmlns:a16="http://schemas.microsoft.com/office/drawing/2014/main" id="{E56B0D02-EC0C-4DA2-886B-CC7E39EA7B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6016" y="4293096"/>
                <a:ext cx="0" cy="115212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F6CF8B3-849E-416B-9DC5-83A4D9AF5968}"/>
                </a:ext>
              </a:extLst>
            </p:cNvPr>
            <p:cNvCxnSpPr/>
            <p:nvPr/>
          </p:nvCxnSpPr>
          <p:spPr bwMode="auto">
            <a:xfrm>
              <a:off x="1740135" y="1747439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2613C0EB-B9E1-47CC-969C-D4C8E8A5BA4A}"/>
                </a:ext>
              </a:extLst>
            </p:cNvPr>
            <p:cNvCxnSpPr/>
            <p:nvPr/>
          </p:nvCxnSpPr>
          <p:spPr bwMode="auto">
            <a:xfrm>
              <a:off x="4840494" y="1784714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1905010F-DEF6-4BF0-96F0-A5E7365014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14687" y="1961423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16A7810-F43A-4E5A-993D-3D532F54B449}"/>
                </a:ext>
              </a:extLst>
            </p:cNvPr>
            <p:cNvGrpSpPr/>
            <p:nvPr/>
          </p:nvGrpSpPr>
          <p:grpSpPr>
            <a:xfrm>
              <a:off x="3920537" y="1747439"/>
              <a:ext cx="7199339" cy="2628846"/>
              <a:chOff x="2405690" y="3320434"/>
              <a:chExt cx="3187646" cy="2628846"/>
            </a:xfrm>
          </p:grpSpPr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id="{64B70C82-57C8-40B8-837B-45C3A864FB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411760" y="5489520"/>
                <a:ext cx="3024336" cy="1635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EBD4101D-4B47-4B46-8AD5-7585469048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1760" y="4680340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直接连接符 61">
                <a:extLst>
                  <a:ext uri="{FF2B5EF4-FFF2-40B4-BE49-F238E27FC236}">
                    <a16:creationId xmlns:a16="http://schemas.microsoft.com/office/drawing/2014/main" id="{7FC3C739-F08F-44C0-B03C-A0BB757C0F7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405690" y="3812541"/>
                <a:ext cx="3030407" cy="2098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3D3DC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直接箭头连接符 62">
                <a:extLst>
                  <a:ext uri="{FF2B5EF4-FFF2-40B4-BE49-F238E27FC236}">
                    <a16:creationId xmlns:a16="http://schemas.microsoft.com/office/drawing/2014/main" id="{DF1D3A7C-CFD4-4D74-BFC5-A121C9B37856}"/>
                  </a:ext>
                </a:extLst>
              </p:cNvPr>
              <p:cNvCxnSpPr/>
              <p:nvPr/>
            </p:nvCxnSpPr>
            <p:spPr bwMode="auto">
              <a:xfrm>
                <a:off x="2424984" y="5949280"/>
                <a:ext cx="3168352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4" name="直接箭头连接符 63">
                <a:extLst>
                  <a:ext uri="{FF2B5EF4-FFF2-40B4-BE49-F238E27FC236}">
                    <a16:creationId xmlns:a16="http://schemas.microsoft.com/office/drawing/2014/main" id="{8F8B1D21-A3B8-4D8B-8004-E12919B2BE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411760" y="3320434"/>
                <a:ext cx="0" cy="262884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03B95B6-02EF-49B5-A51C-E80513637489}"/>
                </a:ext>
              </a:extLst>
            </p:cNvPr>
            <p:cNvSpPr txBox="1"/>
            <p:nvPr/>
          </p:nvSpPr>
          <p:spPr>
            <a:xfrm>
              <a:off x="6633569" y="1133933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06203A9-ADD5-4280-8D0E-E1B63CA99C89}"/>
                </a:ext>
              </a:extLst>
            </p:cNvPr>
            <p:cNvCxnSpPr/>
            <p:nvPr/>
          </p:nvCxnSpPr>
          <p:spPr bwMode="auto">
            <a:xfrm>
              <a:off x="4114687" y="1784714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18AD1486-8BC1-401C-8BA2-A9C4B527EADA}"/>
                </a:ext>
              </a:extLst>
            </p:cNvPr>
            <p:cNvSpPr txBox="1"/>
            <p:nvPr/>
          </p:nvSpPr>
          <p:spPr>
            <a:xfrm>
              <a:off x="10282197" y="4462479"/>
              <a:ext cx="595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id="{2AEDC0C1-46C5-4953-A07C-49E6CF48DC5B}"/>
                </a:ext>
              </a:extLst>
            </p:cNvPr>
            <p:cNvSpPr/>
            <p:nvPr/>
          </p:nvSpPr>
          <p:spPr bwMode="auto">
            <a:xfrm>
              <a:off x="8143246" y="2135939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id="{19FE1AF2-6AB1-4C19-BCA4-8EA2E5A4E6FF}"/>
                </a:ext>
              </a:extLst>
            </p:cNvPr>
            <p:cNvSpPr/>
            <p:nvPr/>
          </p:nvSpPr>
          <p:spPr bwMode="auto">
            <a:xfrm>
              <a:off x="9107208" y="2977671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id="{E0D3D9A0-60AA-4BE6-BABD-FF9515AAE155}"/>
                </a:ext>
              </a:extLst>
            </p:cNvPr>
            <p:cNvSpPr/>
            <p:nvPr/>
          </p:nvSpPr>
          <p:spPr bwMode="auto">
            <a:xfrm>
              <a:off x="6948192" y="3817123"/>
              <a:ext cx="250979" cy="238602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id="{5286E04C-AB32-4D1B-9337-8B80B4A949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1269" y="1609060"/>
              <a:ext cx="0" cy="2729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686E06E6-C430-4173-A020-F177530A7FF6}"/>
                </a:ext>
              </a:extLst>
            </p:cNvPr>
            <p:cNvSpPr txBox="1"/>
            <p:nvPr/>
          </p:nvSpPr>
          <p:spPr>
            <a:xfrm>
              <a:off x="3794484" y="1087184"/>
              <a:ext cx="1366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48BBEC74-02BC-4D50-BF27-7C8E3A3E6006}"/>
                </a:ext>
              </a:extLst>
            </p:cNvPr>
            <p:cNvSpPr txBox="1"/>
            <p:nvPr/>
          </p:nvSpPr>
          <p:spPr>
            <a:xfrm>
              <a:off x="2651120" y="2046238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8FBA19D7-D267-468D-9FC2-0C36C961BB14}"/>
                </a:ext>
              </a:extLst>
            </p:cNvPr>
            <p:cNvSpPr txBox="1"/>
            <p:nvPr/>
          </p:nvSpPr>
          <p:spPr>
            <a:xfrm>
              <a:off x="2642262" y="2920828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7FB5B054-9A50-48CC-9D36-869E834F9143}"/>
                </a:ext>
              </a:extLst>
            </p:cNvPr>
            <p:cNvSpPr txBox="1"/>
            <p:nvPr/>
          </p:nvSpPr>
          <p:spPr>
            <a:xfrm>
              <a:off x="2651120" y="3816609"/>
              <a:ext cx="80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UE#3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等腰三角形 97">
              <a:extLst>
                <a:ext uri="{FF2B5EF4-FFF2-40B4-BE49-F238E27FC236}">
                  <a16:creationId xmlns:a16="http://schemas.microsoft.com/office/drawing/2014/main" id="{A21918A1-D456-4D5B-A075-89A67969D889}"/>
                </a:ext>
              </a:extLst>
            </p:cNvPr>
            <p:cNvSpPr/>
            <p:nvPr/>
          </p:nvSpPr>
          <p:spPr bwMode="auto">
            <a:xfrm>
              <a:off x="6547260" y="2121882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等腰三角形 98">
              <a:extLst>
                <a:ext uri="{FF2B5EF4-FFF2-40B4-BE49-F238E27FC236}">
                  <a16:creationId xmlns:a16="http://schemas.microsoft.com/office/drawing/2014/main" id="{D6BF8B61-EC83-4812-A577-E1F673FC2CE2}"/>
                </a:ext>
              </a:extLst>
            </p:cNvPr>
            <p:cNvSpPr/>
            <p:nvPr/>
          </p:nvSpPr>
          <p:spPr bwMode="auto">
            <a:xfrm>
              <a:off x="7917652" y="2981723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等腰三角形 99">
              <a:extLst>
                <a:ext uri="{FF2B5EF4-FFF2-40B4-BE49-F238E27FC236}">
                  <a16:creationId xmlns:a16="http://schemas.microsoft.com/office/drawing/2014/main" id="{9296AEF3-B7C3-483F-9A70-0EFA23094B24}"/>
                </a:ext>
              </a:extLst>
            </p:cNvPr>
            <p:cNvSpPr/>
            <p:nvPr/>
          </p:nvSpPr>
          <p:spPr bwMode="auto">
            <a:xfrm>
              <a:off x="6145475" y="3804876"/>
              <a:ext cx="250983" cy="200222"/>
            </a:xfrm>
            <a:prstGeom prst="triangle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CF3E1AC5-1308-456F-8DCC-D77DD3B554B0}"/>
                </a:ext>
              </a:extLst>
            </p:cNvPr>
            <p:cNvSpPr txBox="1"/>
            <p:nvPr/>
          </p:nvSpPr>
          <p:spPr>
            <a:xfrm>
              <a:off x="4833405" y="4606559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BS#i</a:t>
              </a: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charge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AC177562-D352-4BD6-ACCA-CCF8A82D4945}"/>
                </a:ext>
              </a:extLst>
            </p:cNvPr>
            <p:cNvSpPr txBox="1"/>
            <p:nvPr/>
          </p:nvSpPr>
          <p:spPr>
            <a:xfrm>
              <a:off x="7742092" y="4600760"/>
              <a:ext cx="18728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BS#j</a:t>
              </a: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charge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B5A9F45B-5FB7-4D6E-887B-0339952AA5F9}"/>
                </a:ext>
              </a:extLst>
            </p:cNvPr>
            <p:cNvCxnSpPr/>
            <p:nvPr/>
          </p:nvCxnSpPr>
          <p:spPr bwMode="auto">
            <a:xfrm>
              <a:off x="9954763" y="1781173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83773ACC-3750-4822-9D17-0ACD7954F2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28956" y="1957882"/>
              <a:ext cx="725807" cy="81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A14BA565-B754-4F95-AF17-002759F65110}"/>
                </a:ext>
              </a:extLst>
            </p:cNvPr>
            <p:cNvCxnSpPr/>
            <p:nvPr/>
          </p:nvCxnSpPr>
          <p:spPr bwMode="auto">
            <a:xfrm>
              <a:off x="9228956" y="1781173"/>
              <a:ext cx="0" cy="259157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392AFC6-E928-4C7F-989A-8D73E92177C5}"/>
                </a:ext>
              </a:extLst>
            </p:cNvPr>
            <p:cNvSpPr txBox="1"/>
            <p:nvPr/>
          </p:nvSpPr>
          <p:spPr>
            <a:xfrm>
              <a:off x="8908753" y="1083643"/>
              <a:ext cx="1366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Global Aggregation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矩形 112">
              <a:extLst>
                <a:ext uri="{FF2B5EF4-FFF2-40B4-BE49-F238E27FC236}">
                  <a16:creationId xmlns:a16="http://schemas.microsoft.com/office/drawing/2014/main" id="{73576FA3-AE1C-423E-ACEE-8D75DE608108}"/>
                </a:ext>
              </a:extLst>
            </p:cNvPr>
            <p:cNvSpPr/>
            <p:nvPr/>
          </p:nvSpPr>
          <p:spPr>
            <a:xfrm>
              <a:off x="5171491" y="2132172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33DD7755-D4E8-4EDC-986E-7C54BA4F6389}"/>
                </a:ext>
              </a:extLst>
            </p:cNvPr>
            <p:cNvSpPr/>
            <p:nvPr/>
          </p:nvSpPr>
          <p:spPr>
            <a:xfrm>
              <a:off x="5734651" y="2984097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id="{8F74097A-1223-453D-B97D-303EDC467A0D}"/>
                </a:ext>
              </a:extLst>
            </p:cNvPr>
            <p:cNvSpPr/>
            <p:nvPr/>
          </p:nvSpPr>
          <p:spPr>
            <a:xfrm>
              <a:off x="5370044" y="3804876"/>
              <a:ext cx="214748" cy="2147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矩形 115">
            <a:extLst>
              <a:ext uri="{FF2B5EF4-FFF2-40B4-BE49-F238E27FC236}">
                <a16:creationId xmlns:a16="http://schemas.microsoft.com/office/drawing/2014/main" id="{FF15EF9A-2CDF-4925-A7B1-518098451B89}"/>
              </a:ext>
            </a:extLst>
          </p:cNvPr>
          <p:cNvSpPr/>
          <p:nvPr/>
        </p:nvSpPr>
        <p:spPr>
          <a:xfrm>
            <a:off x="741047" y="4706614"/>
            <a:ext cx="214748" cy="2147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8834FCEC-E861-4ADB-BEFB-2ABEA9FCD04E}"/>
              </a:ext>
            </a:extLst>
          </p:cNvPr>
          <p:cNvSpPr txBox="1"/>
          <p:nvPr/>
        </p:nvSpPr>
        <p:spPr>
          <a:xfrm>
            <a:off x="1157382" y="4645273"/>
            <a:ext cx="338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model reception completed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74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B80ED63-D96D-4534-BCFF-2CB9974918AE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2</a:t>
            </a:r>
            <a:endParaRPr lang="en-US" dirty="0"/>
          </a:p>
        </p:txBody>
      </p:sp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50D471F8-FAE0-4578-8C52-E55A4F1CDB6E}"/>
              </a:ext>
            </a:extLst>
          </p:cNvPr>
          <p:cNvGrpSpPr/>
          <p:nvPr/>
        </p:nvGrpSpPr>
        <p:grpSpPr>
          <a:xfrm>
            <a:off x="1055802" y="603315"/>
            <a:ext cx="10162095" cy="5091553"/>
            <a:chOff x="1055802" y="603315"/>
            <a:chExt cx="10162095" cy="5091553"/>
          </a:xfrm>
        </p:grpSpPr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0C387049-93A1-4F26-B82F-C52FBAAFD7A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314680" y="3777502"/>
              <a:ext cx="645072" cy="29540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0E7B25CF-1922-4B8F-B830-FC1A09B4CEB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49269" y="3988050"/>
              <a:ext cx="377138" cy="29542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DF673241-E00F-4BF3-90C1-0C56E029C5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63345" y="4028949"/>
              <a:ext cx="346762" cy="24640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24742" y="882912"/>
              <a:ext cx="423352" cy="731993"/>
            </a:xfrm>
            <a:prstGeom prst="rect">
              <a:avLst/>
            </a:prstGeom>
          </p:spPr>
        </p:pic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69E76735-72AC-4E55-A425-D63925C53C07}"/>
                </a:ext>
              </a:extLst>
            </p:cNvPr>
            <p:cNvSpPr/>
            <p:nvPr/>
          </p:nvSpPr>
          <p:spPr bwMode="auto">
            <a:xfrm>
              <a:off x="1736112" y="3268366"/>
              <a:ext cx="2993989" cy="1536616"/>
            </a:xfrm>
            <a:prstGeom prst="ellips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9150C2A0-E5B5-4723-8190-915349FEC1E0}"/>
                </a:ext>
              </a:extLst>
            </p:cNvPr>
            <p:cNvSpPr txBox="1"/>
            <p:nvPr/>
          </p:nvSpPr>
          <p:spPr>
            <a:xfrm>
              <a:off x="3028584" y="4289941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4" name="Picture 78">
              <a:extLst>
                <a:ext uri="{FF2B5EF4-FFF2-40B4-BE49-F238E27FC236}">
                  <a16:creationId xmlns:a16="http://schemas.microsoft.com/office/drawing/2014/main" id="{36EDF4D0-A2D6-49B9-8CDE-DF10807F76E8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5863283" y="3662364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C343A14C-EF21-49B3-8BA9-B573506A1C5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472746" y="4155935"/>
              <a:ext cx="249249" cy="62559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98974DA7-A584-489E-8629-C2ACE57905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72596" y="4251498"/>
              <a:ext cx="9311" cy="63534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1AC4BD9A-1DB4-4C29-97A0-B5005BEBD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59683" y="4191230"/>
              <a:ext cx="508644" cy="44611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224D7CB5-69C2-4604-9A66-CDAD2D312704}"/>
                </a:ext>
              </a:extLst>
            </p:cNvPr>
            <p:cNvSpPr txBox="1"/>
            <p:nvPr/>
          </p:nvSpPr>
          <p:spPr>
            <a:xfrm>
              <a:off x="6120376" y="4769274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3F324C68-AF5B-4E67-99A7-331E4AEDE6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56861" y="1699927"/>
              <a:ext cx="2124017" cy="172319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B56DE7DD-7B50-421F-B02E-8B511E067C2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65201" y="1742374"/>
              <a:ext cx="117872" cy="182018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116" name="Picture 78">
              <a:extLst>
                <a:ext uri="{FF2B5EF4-FFF2-40B4-BE49-F238E27FC236}">
                  <a16:creationId xmlns:a16="http://schemas.microsoft.com/office/drawing/2014/main" id="{EC54EEE4-C474-4714-8A3F-7892DF66E9A0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3098523" y="3475040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id="{E40F4183-B89C-4779-AA1F-83FBFCFE1813}"/>
                </a:ext>
              </a:extLst>
            </p:cNvPr>
            <p:cNvSpPr/>
            <p:nvPr/>
          </p:nvSpPr>
          <p:spPr bwMode="auto">
            <a:xfrm>
              <a:off x="4800605" y="3370220"/>
              <a:ext cx="2740489" cy="2142980"/>
            </a:xfrm>
            <a:prstGeom prst="ellips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146" name="图片 145">
              <a:extLst>
                <a:ext uri="{FF2B5EF4-FFF2-40B4-BE49-F238E27FC236}">
                  <a16:creationId xmlns:a16="http://schemas.microsoft.com/office/drawing/2014/main" id="{F2344A3F-EEC0-4E10-B92D-D7F3A307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27204" y="1838881"/>
              <a:ext cx="192687" cy="369664"/>
            </a:xfrm>
            <a:prstGeom prst="rect">
              <a:avLst/>
            </a:prstGeom>
          </p:spPr>
        </p:pic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03D79D6F-B169-425B-B2F7-75EDB5067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80251" y="1214434"/>
              <a:ext cx="2700627" cy="63506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B10A7AA3-5FA5-4434-9344-7971F0B80F25}"/>
                </a:ext>
              </a:extLst>
            </p:cNvPr>
            <p:cNvSpPr/>
            <p:nvPr/>
          </p:nvSpPr>
          <p:spPr bwMode="auto">
            <a:xfrm>
              <a:off x="1055802" y="603315"/>
              <a:ext cx="10162095" cy="5091553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C3D08DE6-BC62-4DCB-A955-3A669EBF4DF4}"/>
                </a:ext>
              </a:extLst>
            </p:cNvPr>
            <p:cNvSpPr txBox="1"/>
            <p:nvPr/>
          </p:nvSpPr>
          <p:spPr>
            <a:xfrm>
              <a:off x="3923959" y="4920120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1" name="图片 50">
              <a:extLst>
                <a:ext uri="{FF2B5EF4-FFF2-40B4-BE49-F238E27FC236}">
                  <a16:creationId xmlns:a16="http://schemas.microsoft.com/office/drawing/2014/main" id="{7CC00FFF-42A5-42A3-B752-0EB3FB622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03694" y="4210227"/>
              <a:ext cx="192687" cy="369664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id="{D0F1A1BA-B2DE-4520-8B61-287A76E48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9149" y="4309190"/>
              <a:ext cx="192687" cy="369664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id="{4135B2E7-5C50-407A-BBE6-90847BEF1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7207" y="3955082"/>
              <a:ext cx="192687" cy="369664"/>
            </a:xfrm>
            <a:prstGeom prst="rect">
              <a:avLst/>
            </a:prstGeom>
          </p:spPr>
        </p:pic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id="{0FBD367A-6672-4BEB-AF2B-2CE93C55F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9522" y="4804981"/>
              <a:ext cx="192687" cy="369664"/>
            </a:xfrm>
            <a:prstGeom prst="rect">
              <a:avLst/>
            </a:prstGeom>
          </p:spPr>
        </p:pic>
        <p:pic>
          <p:nvPicPr>
            <p:cNvPr id="62" name="图片 61">
              <a:extLst>
                <a:ext uri="{FF2B5EF4-FFF2-40B4-BE49-F238E27FC236}">
                  <a16:creationId xmlns:a16="http://schemas.microsoft.com/office/drawing/2014/main" id="{B7818DA5-01D0-4CF9-A079-78DB43D32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2534" y="4942547"/>
              <a:ext cx="192687" cy="369664"/>
            </a:xfrm>
            <a:prstGeom prst="rect">
              <a:avLst/>
            </a:prstGeom>
          </p:spPr>
        </p:pic>
        <p:pic>
          <p:nvPicPr>
            <p:cNvPr id="81" name="图片 80">
              <a:extLst>
                <a:ext uri="{FF2B5EF4-FFF2-40B4-BE49-F238E27FC236}">
                  <a16:creationId xmlns:a16="http://schemas.microsoft.com/office/drawing/2014/main" id="{A56CB1C5-EABD-454E-AFDA-2E5B932B0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78972" y="4704594"/>
              <a:ext cx="192687" cy="369664"/>
            </a:xfrm>
            <a:prstGeom prst="rect">
              <a:avLst/>
            </a:prstGeom>
          </p:spPr>
        </p:pic>
        <p:pic>
          <p:nvPicPr>
            <p:cNvPr id="82" name="图片 81">
              <a:extLst>
                <a:ext uri="{FF2B5EF4-FFF2-40B4-BE49-F238E27FC236}">
                  <a16:creationId xmlns:a16="http://schemas.microsoft.com/office/drawing/2014/main" id="{CACB8936-A2EB-4E0D-9B49-F815FEE2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85702" y="2151817"/>
              <a:ext cx="192687" cy="369664"/>
            </a:xfrm>
            <a:prstGeom prst="rect">
              <a:avLst/>
            </a:prstGeom>
          </p:spPr>
        </p:pic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D0FE3A58-7ED1-4FC3-B2DE-DA5EEAC4000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96547" y="1719679"/>
              <a:ext cx="2488291" cy="256379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530E1110-3AA3-4277-8B78-696356C1844E}"/>
                </a:ext>
              </a:extLst>
            </p:cNvPr>
            <p:cNvGrpSpPr/>
            <p:nvPr/>
          </p:nvGrpSpPr>
          <p:grpSpPr>
            <a:xfrm>
              <a:off x="7818870" y="4054250"/>
              <a:ext cx="2315477" cy="809937"/>
              <a:chOff x="8005287" y="2838236"/>
              <a:chExt cx="2315477" cy="809937"/>
            </a:xfrm>
          </p:grpSpPr>
          <p:pic>
            <p:nvPicPr>
              <p:cNvPr id="89" name="图片 88">
                <a:extLst>
                  <a:ext uri="{FF2B5EF4-FFF2-40B4-BE49-F238E27FC236}">
                    <a16:creationId xmlns:a16="http://schemas.microsoft.com/office/drawing/2014/main" id="{B5573061-220E-47DA-9365-582957A3DE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61575" y="3059336"/>
                <a:ext cx="192687" cy="369664"/>
              </a:xfrm>
              <a:prstGeom prst="rect">
                <a:avLst/>
              </a:prstGeom>
            </p:spPr>
          </p:pic>
          <p:pic>
            <p:nvPicPr>
              <p:cNvPr id="90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<a:extLst>
                  <a:ext uri="{FF2B5EF4-FFF2-40B4-BE49-F238E27FC236}">
                    <a16:creationId xmlns:a16="http://schemas.microsoft.com/office/drawing/2014/main" id="{C5661C30-6258-47D2-8B13-2E04E27DB0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02409" y="3111591"/>
                <a:ext cx="815227" cy="28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1" name="直接箭头连接符 90">
                <a:extLst>
                  <a:ext uri="{FF2B5EF4-FFF2-40B4-BE49-F238E27FC236}">
                    <a16:creationId xmlns:a16="http://schemas.microsoft.com/office/drawing/2014/main" id="{8D642620-4237-4F96-BEF7-E502D9D7607E}"/>
                  </a:ext>
                </a:extLst>
              </p:cNvPr>
              <p:cNvCxnSpPr>
                <a:cxnSpLocks/>
                <a:endCxn id="90" idx="1"/>
              </p:cNvCxnSpPr>
              <p:nvPr/>
            </p:nvCxnSpPr>
            <p:spPr bwMode="auto">
              <a:xfrm>
                <a:off x="8572559" y="3253059"/>
                <a:ext cx="729850" cy="1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accent2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92" name="椭圆 91">
                <a:extLst>
                  <a:ext uri="{FF2B5EF4-FFF2-40B4-BE49-F238E27FC236}">
                    <a16:creationId xmlns:a16="http://schemas.microsoft.com/office/drawing/2014/main" id="{AC4FAB45-AA6E-418F-AEA2-1C90C33CB1F2}"/>
                  </a:ext>
                </a:extLst>
              </p:cNvPr>
              <p:cNvSpPr/>
              <p:nvPr/>
            </p:nvSpPr>
            <p:spPr bwMode="auto">
              <a:xfrm>
                <a:off x="8005287" y="2838236"/>
                <a:ext cx="2315477" cy="809937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2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94" name="图片 93">
              <a:extLst>
                <a:ext uri="{FF2B5EF4-FFF2-40B4-BE49-F238E27FC236}">
                  <a16:creationId xmlns:a16="http://schemas.microsoft.com/office/drawing/2014/main" id="{7C15F985-5DCC-40C3-B788-DA4A5D3AE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53891" y="2341194"/>
              <a:ext cx="192687" cy="369664"/>
            </a:xfrm>
            <a:prstGeom prst="rect">
              <a:avLst/>
            </a:prstGeom>
          </p:spPr>
        </p:pic>
        <p:pic>
          <p:nvPicPr>
            <p:cNvPr id="95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741DDB72-14EF-445F-A30F-459CF2080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4725" y="2393449"/>
              <a:ext cx="815227" cy="28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6" name="直接箭头连接符 95">
              <a:extLst>
                <a:ext uri="{FF2B5EF4-FFF2-40B4-BE49-F238E27FC236}">
                  <a16:creationId xmlns:a16="http://schemas.microsoft.com/office/drawing/2014/main" id="{FD7C8325-BB47-4160-B5C5-66B73BFEB244}"/>
                </a:ext>
              </a:extLst>
            </p:cNvPr>
            <p:cNvCxnSpPr>
              <a:cxnSpLocks/>
              <a:endCxn id="95" idx="1"/>
            </p:cNvCxnSpPr>
            <p:nvPr/>
          </p:nvCxnSpPr>
          <p:spPr bwMode="auto">
            <a:xfrm>
              <a:off x="8164875" y="2534917"/>
              <a:ext cx="729850" cy="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4F9FBA06-9DE3-49B0-B080-E53B55FB5784}"/>
                </a:ext>
              </a:extLst>
            </p:cNvPr>
            <p:cNvSpPr/>
            <p:nvPr/>
          </p:nvSpPr>
          <p:spPr bwMode="auto">
            <a:xfrm>
              <a:off x="7597603" y="2002638"/>
              <a:ext cx="2315477" cy="1405943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0295138A-A679-497B-9016-E0D89FF290B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456381" y="1304915"/>
              <a:ext cx="1368332" cy="140594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F55D4951-0F50-4A15-B3EE-5AA602D6F83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42738" y="1430144"/>
              <a:ext cx="2097247" cy="75383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102" name="图片 101" descr="图示&#10;&#10;描述已自动生成">
              <a:extLst>
                <a:ext uri="{FF2B5EF4-FFF2-40B4-BE49-F238E27FC236}">
                  <a16:creationId xmlns:a16="http://schemas.microsoft.com/office/drawing/2014/main" id="{4B5F3F79-320E-4F6C-A5F8-F4059D693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2146" y="1217951"/>
              <a:ext cx="770212" cy="755637"/>
            </a:xfrm>
            <a:prstGeom prst="rect">
              <a:avLst/>
            </a:prstGeom>
          </p:spPr>
        </p:pic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C9C91CA-B86E-4544-AABF-517319B82BD5}"/>
                </a:ext>
              </a:extLst>
            </p:cNvPr>
            <p:cNvCxnSpPr>
              <a:cxnSpLocks/>
              <a:endCxn id="94" idx="0"/>
            </p:cNvCxnSpPr>
            <p:nvPr/>
          </p:nvCxnSpPr>
          <p:spPr>
            <a:xfrm flipH="1">
              <a:off x="8050235" y="1797832"/>
              <a:ext cx="253404" cy="54336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>
              <a:extLst>
                <a:ext uri="{FF2B5EF4-FFF2-40B4-BE49-F238E27FC236}">
                  <a16:creationId xmlns:a16="http://schemas.microsoft.com/office/drawing/2014/main" id="{CAAFB148-EE41-46A9-9E6D-52CE0BC9C766}"/>
                </a:ext>
              </a:extLst>
            </p:cNvPr>
            <p:cNvCxnSpPr>
              <a:cxnSpLocks/>
            </p:cNvCxnSpPr>
            <p:nvPr/>
          </p:nvCxnSpPr>
          <p:spPr>
            <a:xfrm>
              <a:off x="9102358" y="1719545"/>
              <a:ext cx="199980" cy="532436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6" name="图片 105" descr="形状&#10;&#10;中度可信度描述已自动生成">
              <a:extLst>
                <a:ext uri="{FF2B5EF4-FFF2-40B4-BE49-F238E27FC236}">
                  <a16:creationId xmlns:a16="http://schemas.microsoft.com/office/drawing/2014/main" id="{BF945B22-B957-44AF-B6E3-E8FA5D3AB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3891" y="2755958"/>
              <a:ext cx="608497" cy="430401"/>
            </a:xfrm>
            <a:prstGeom prst="rect">
              <a:avLst/>
            </a:prstGeom>
          </p:spPr>
        </p:pic>
        <p:pic>
          <p:nvPicPr>
            <p:cNvPr id="107" name="图片 106" descr="形状&#10;&#10;中度可信度描述已自动生成">
              <a:extLst>
                <a:ext uri="{FF2B5EF4-FFF2-40B4-BE49-F238E27FC236}">
                  <a16:creationId xmlns:a16="http://schemas.microsoft.com/office/drawing/2014/main" id="{C579E1C5-3ACC-4C5F-9AA4-3C297F4FF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446" y="2753575"/>
              <a:ext cx="609025" cy="4307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1522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>
            <a:extLst>
              <a:ext uri="{FF2B5EF4-FFF2-40B4-BE49-F238E27FC236}">
                <a16:creationId xmlns:a16="http://schemas.microsoft.com/office/drawing/2014/main" id="{7515A18D-9D02-4DDD-898C-59A3C78A1034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5</a:t>
            </a:r>
            <a:endParaRPr lang="en-US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86867331-494A-4EF0-B864-F201D8C99651}"/>
              </a:ext>
            </a:extLst>
          </p:cNvPr>
          <p:cNvGrpSpPr/>
          <p:nvPr/>
        </p:nvGrpSpPr>
        <p:grpSpPr>
          <a:xfrm>
            <a:off x="1050586" y="1031539"/>
            <a:ext cx="9676860" cy="4681537"/>
            <a:chOff x="1050586" y="1031539"/>
            <a:chExt cx="9676860" cy="4681537"/>
          </a:xfrm>
        </p:grpSpPr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CE9F0B07-4C90-4C6E-8EAF-7D9B83C8C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08167" y="4408560"/>
              <a:ext cx="297304" cy="570369"/>
            </a:xfrm>
            <a:prstGeom prst="rect">
              <a:avLst/>
            </a:prstGeom>
          </p:spPr>
        </p:pic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FA6B5840-1A4B-48B7-8D87-D2D22317E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67511" y="4193935"/>
              <a:ext cx="297304" cy="570369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089302C1-FE53-4D9C-B1BA-C51A226F8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5778705" y="3889267"/>
              <a:ext cx="297304" cy="570369"/>
            </a:xfrm>
            <a:prstGeom prst="rect">
              <a:avLst/>
            </a:prstGeom>
          </p:spPr>
        </p:pic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0C387049-93A1-4F26-B82F-C52FBAAFD7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83151" y="3679448"/>
              <a:ext cx="517667" cy="64832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0E7B25CF-1922-4B8F-B830-FC1A09B4CE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5883" y="3571831"/>
              <a:ext cx="985123" cy="68602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DF673241-E00F-4BF3-90C1-0C56E029C5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34017" y="3525936"/>
              <a:ext cx="1616242" cy="60803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7399" y="1281112"/>
              <a:ext cx="659169" cy="1398248"/>
            </a:xfrm>
            <a:prstGeom prst="rect">
              <a:avLst/>
            </a:prstGeom>
          </p:spPr>
        </p:pic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69E76735-72AC-4E55-A425-D63925C53C07}"/>
                </a:ext>
              </a:extLst>
            </p:cNvPr>
            <p:cNvSpPr/>
            <p:nvPr/>
          </p:nvSpPr>
          <p:spPr bwMode="auto">
            <a:xfrm>
              <a:off x="1527244" y="2364462"/>
              <a:ext cx="4915306" cy="2820379"/>
            </a:xfrm>
            <a:prstGeom prst="ellips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9150C2A0-E5B5-4723-8190-915349FEC1E0}"/>
                </a:ext>
              </a:extLst>
            </p:cNvPr>
            <p:cNvSpPr txBox="1"/>
            <p:nvPr/>
          </p:nvSpPr>
          <p:spPr>
            <a:xfrm>
              <a:off x="3313261" y="4611844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4" name="Picture 78">
              <a:extLst>
                <a:ext uri="{FF2B5EF4-FFF2-40B4-BE49-F238E27FC236}">
                  <a16:creationId xmlns:a16="http://schemas.microsoft.com/office/drawing/2014/main" id="{36EDF4D0-A2D6-49B9-8CDE-DF10807F76E8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8476825" y="2500280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pic>
          <p:nvPicPr>
            <p:cNvPr id="76" name="图片 75">
              <a:extLst>
                <a:ext uri="{FF2B5EF4-FFF2-40B4-BE49-F238E27FC236}">
                  <a16:creationId xmlns:a16="http://schemas.microsoft.com/office/drawing/2014/main" id="{412FB065-0BA2-43C6-881E-102496F0A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8823" y="3491541"/>
              <a:ext cx="297304" cy="570369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id="{878EC09E-822E-41CA-87EA-CF6B75EAB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95543" y="3792010"/>
              <a:ext cx="297304" cy="570369"/>
            </a:xfrm>
            <a:prstGeom prst="rect">
              <a:avLst/>
            </a:prstGeom>
          </p:spPr>
        </p:pic>
        <p:pic>
          <p:nvPicPr>
            <p:cNvPr id="78" name="图片 77">
              <a:extLst>
                <a:ext uri="{FF2B5EF4-FFF2-40B4-BE49-F238E27FC236}">
                  <a16:creationId xmlns:a16="http://schemas.microsoft.com/office/drawing/2014/main" id="{7AC0A466-97D3-4AFC-BC79-AD52E030F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5844" y="3624286"/>
              <a:ext cx="297304" cy="570369"/>
            </a:xfrm>
            <a:prstGeom prst="rect">
              <a:avLst/>
            </a:prstGeom>
          </p:spPr>
        </p:pic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C343A14C-EF21-49B3-8BA9-B573506A1C5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63077" y="2790064"/>
              <a:ext cx="851624" cy="58755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98974DA7-A584-489E-8629-C2ACE57905F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175906" y="3002331"/>
              <a:ext cx="476796" cy="65371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1AC4BD9A-1DB4-4C29-97A0-B5005BEBD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991010" y="3042843"/>
              <a:ext cx="754084" cy="62604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224D7CB5-69C2-4604-9A66-CDAD2D312704}"/>
                </a:ext>
              </a:extLst>
            </p:cNvPr>
            <p:cNvSpPr txBox="1"/>
            <p:nvPr/>
          </p:nvSpPr>
          <p:spPr>
            <a:xfrm>
              <a:off x="8586105" y="4025378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3F324C68-AF5B-4E67-99A7-331E4AEDE6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32402" y="1801731"/>
              <a:ext cx="1844997" cy="143653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B56DE7DD-7B50-421F-B02E-8B511E067C2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622310" y="1864377"/>
              <a:ext cx="2054965" cy="113196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116" name="Picture 78">
              <a:extLst>
                <a:ext uri="{FF2B5EF4-FFF2-40B4-BE49-F238E27FC236}">
                  <a16:creationId xmlns:a16="http://schemas.microsoft.com/office/drawing/2014/main" id="{EC54EEE4-C474-4714-8A3F-7892DF66E9A0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2095847" y="3474613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id="{E40F4183-B89C-4779-AA1F-83FBFCFE1813}"/>
                </a:ext>
              </a:extLst>
            </p:cNvPr>
            <p:cNvSpPr/>
            <p:nvPr/>
          </p:nvSpPr>
          <p:spPr bwMode="auto">
            <a:xfrm>
              <a:off x="6592214" y="2245655"/>
              <a:ext cx="4036017" cy="2409902"/>
            </a:xfrm>
            <a:prstGeom prst="ellips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146" name="图片 145">
              <a:extLst>
                <a:ext uri="{FF2B5EF4-FFF2-40B4-BE49-F238E27FC236}">
                  <a16:creationId xmlns:a16="http://schemas.microsoft.com/office/drawing/2014/main" id="{F2344A3F-EEC0-4E10-B92D-D7F3A307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0569" y="2008103"/>
              <a:ext cx="297304" cy="570369"/>
            </a:xfrm>
            <a:prstGeom prst="rect">
              <a:avLst/>
            </a:prstGeom>
          </p:spPr>
        </p:pic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03D79D6F-B169-425B-B2F7-75EDB5067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1540" y="1576465"/>
              <a:ext cx="1839025" cy="55247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33" name="Picture 78">
              <a:extLst>
                <a:ext uri="{FF2B5EF4-FFF2-40B4-BE49-F238E27FC236}">
                  <a16:creationId xmlns:a16="http://schemas.microsoft.com/office/drawing/2014/main" id="{1676A079-2C8B-4FE7-823C-EB2C80D00235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5184425" y="3106043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7B068A80-5282-4657-9EB4-C5EB7C6666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22136" y="3336875"/>
              <a:ext cx="1229193" cy="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35F55FA-7D34-4193-89CE-470DF3C02DA0}"/>
                </a:ext>
              </a:extLst>
            </p:cNvPr>
            <p:cNvSpPr txBox="1"/>
            <p:nvPr/>
          </p:nvSpPr>
          <p:spPr>
            <a:xfrm>
              <a:off x="4213952" y="2960169"/>
              <a:ext cx="6455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①</a:t>
              </a:r>
              <a:endParaRPr lang="zh-CN" alt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170062BF-E3F8-4AE1-8A1A-C65598288E3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1782" y="3647461"/>
              <a:ext cx="284811" cy="43685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350BA3F4-CD30-4520-8EF8-5F054C5B104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6023" y="3593682"/>
              <a:ext cx="717627" cy="79223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A2B2CC16-A7C5-4B91-8497-7B02D9922F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41198" y="3629846"/>
              <a:ext cx="286100" cy="27890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09EABEC1-2927-46CC-A79C-50F10B4BCB7E}"/>
                </a:ext>
              </a:extLst>
            </p:cNvPr>
            <p:cNvSpPr/>
            <p:nvPr/>
          </p:nvSpPr>
          <p:spPr bwMode="auto">
            <a:xfrm>
              <a:off x="1050586" y="1031539"/>
              <a:ext cx="9676860" cy="4681537"/>
            </a:xfrm>
            <a:prstGeom prst="ellips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32" name="Picture 78">
              <a:extLst>
                <a:ext uri="{FF2B5EF4-FFF2-40B4-BE49-F238E27FC236}">
                  <a16:creationId xmlns:a16="http://schemas.microsoft.com/office/drawing/2014/main" id="{4F7FFB51-C81B-45C9-8099-590215CA0F47}"/>
                </a:ext>
              </a:extLst>
            </p:cNvPr>
            <p:cNvPicPr/>
            <p:nvPr/>
          </p:nvPicPr>
          <p:blipFill rotWithShape="1"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3248784" y="3121755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CA08FBCA-146E-45B3-B331-77C0F3E7BDCD}"/>
                </a:ext>
              </a:extLst>
            </p:cNvPr>
            <p:cNvSpPr txBox="1"/>
            <p:nvPr/>
          </p:nvSpPr>
          <p:spPr>
            <a:xfrm>
              <a:off x="3135775" y="2781732"/>
              <a:ext cx="817291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09EDD132-F4D7-4FBD-A2E8-9AD8E2BD0ED3}"/>
                </a:ext>
              </a:extLst>
            </p:cNvPr>
            <p:cNvSpPr txBox="1"/>
            <p:nvPr/>
          </p:nvSpPr>
          <p:spPr>
            <a:xfrm>
              <a:off x="1977510" y="3100216"/>
              <a:ext cx="7759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A6E0A181-7E7D-4E0F-A263-967F851A38AD}"/>
                </a:ext>
              </a:extLst>
            </p:cNvPr>
            <p:cNvSpPr txBox="1"/>
            <p:nvPr/>
          </p:nvSpPr>
          <p:spPr>
            <a:xfrm>
              <a:off x="4947340" y="2753764"/>
              <a:ext cx="91559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VMR#j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93E8D51F-951C-4AD5-A8FE-99155175489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99368" y="3346251"/>
              <a:ext cx="284848" cy="22145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EB276C5-82E8-47D0-90CF-38EA54F4086D}"/>
                    </a:ext>
                  </a:extLst>
                </p:cNvPr>
                <p:cNvSpPr txBox="1"/>
                <p:nvPr/>
              </p:nvSpPr>
              <p:spPr>
                <a:xfrm rot="20571786">
                  <a:off x="3630617" y="3811056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EB276C5-82E8-47D0-90CF-38EA54F408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571786">
                  <a:off x="3630617" y="3811056"/>
                  <a:ext cx="41841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B5E1A2C9-3E24-4CCA-8405-E5CC88F12189}"/>
                    </a:ext>
                  </a:extLst>
                </p:cNvPr>
                <p:cNvSpPr txBox="1"/>
                <p:nvPr/>
              </p:nvSpPr>
              <p:spPr>
                <a:xfrm rot="18987675">
                  <a:off x="4059169" y="3656793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B5E1A2C9-3E24-4CCA-8405-E5CC88F121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87675">
                  <a:off x="4059169" y="3656793"/>
                  <a:ext cx="418418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E7E3C40A-BC34-40A9-95C0-A705D51A7AB5}"/>
                    </a:ext>
                  </a:extLst>
                </p:cNvPr>
                <p:cNvSpPr txBox="1"/>
                <p:nvPr/>
              </p:nvSpPr>
              <p:spPr>
                <a:xfrm>
                  <a:off x="4377737" y="3494186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E7E3C40A-BC34-40A9-95C0-A705D51A7A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7737" y="3494186"/>
                  <a:ext cx="418418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1" name="图片 50">
              <a:extLst>
                <a:ext uri="{FF2B5EF4-FFF2-40B4-BE49-F238E27FC236}">
                  <a16:creationId xmlns:a16="http://schemas.microsoft.com/office/drawing/2014/main" id="{55341336-0D93-44A2-A5DF-165FD547F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3114" y="4308142"/>
              <a:ext cx="297304" cy="570369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id="{65367362-AFF8-4FB6-A8FF-60EA33B63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81820" y="4390307"/>
              <a:ext cx="297304" cy="570369"/>
            </a:xfrm>
            <a:prstGeom prst="rect">
              <a:avLst/>
            </a:prstGeom>
          </p:spPr>
        </p:pic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80646F16-1D6D-4C00-9F11-C4EB4C8959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8501" y="4006576"/>
              <a:ext cx="116506" cy="28494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6E455A30-4964-424A-8496-46CC158DF1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08231" y="3715058"/>
              <a:ext cx="226141" cy="59308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AA9E7BF4-1002-4F18-873C-8015939D5DD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26532" y="3679448"/>
              <a:ext cx="657717" cy="56350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3AECA342-45D6-4B68-BA36-7AF508FBC0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45478" y="4003612"/>
              <a:ext cx="529468" cy="32416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4177CE64-3CF1-4C6A-8516-CC0EAA15F5DA}"/>
                </a:ext>
              </a:extLst>
            </p:cNvPr>
            <p:cNvCxnSpPr>
              <a:cxnSpLocks/>
              <a:endCxn id="76" idx="1"/>
            </p:cNvCxnSpPr>
            <p:nvPr/>
          </p:nvCxnSpPr>
          <p:spPr bwMode="auto">
            <a:xfrm flipV="1">
              <a:off x="6170137" y="3776726"/>
              <a:ext cx="1078686" cy="28518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3FE8AD9B-C5A4-4C87-B16E-A8AB0ACCB2F3}"/>
                </a:ext>
              </a:extLst>
            </p:cNvPr>
            <p:cNvSpPr txBox="1"/>
            <p:nvPr/>
          </p:nvSpPr>
          <p:spPr>
            <a:xfrm>
              <a:off x="6556200" y="3484226"/>
              <a:ext cx="6455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②</a:t>
              </a:r>
              <a:endParaRPr lang="zh-CN" alt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768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图片 396" descr="图示&#10;&#10;描述已自动生成">
            <a:extLst>
              <a:ext uri="{FF2B5EF4-FFF2-40B4-BE49-F238E27FC236}">
                <a16:creationId xmlns:a16="http://schemas.microsoft.com/office/drawing/2014/main" id="{2682D77A-0676-4DD4-942F-476C0F69B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558" y="2438339"/>
            <a:ext cx="1575029" cy="1356532"/>
          </a:xfrm>
          <a:prstGeom prst="rect">
            <a:avLst/>
          </a:prstGeom>
        </p:spPr>
      </p:pic>
      <p:pic>
        <p:nvPicPr>
          <p:cNvPr id="384" name="图片 383" descr="图示&#10;&#10;描述已自动生成">
            <a:extLst>
              <a:ext uri="{FF2B5EF4-FFF2-40B4-BE49-F238E27FC236}">
                <a16:creationId xmlns:a16="http://schemas.microsoft.com/office/drawing/2014/main" id="{95312B90-7B9D-49B8-B51C-3A5C313E3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723" y="2417038"/>
            <a:ext cx="1430769" cy="140369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CA5749A7-991A-4F17-98F0-0CF47518DAA3}"/>
              </a:ext>
            </a:extLst>
          </p:cNvPr>
          <p:cNvGrpSpPr/>
          <p:nvPr/>
        </p:nvGrpSpPr>
        <p:grpSpPr>
          <a:xfrm>
            <a:off x="6151522" y="337258"/>
            <a:ext cx="830656" cy="1321464"/>
            <a:chOff x="6435873" y="4842371"/>
            <a:chExt cx="1055230" cy="1877784"/>
          </a:xfrm>
        </p:grpSpPr>
        <p:pic>
          <p:nvPicPr>
            <p:cNvPr id="5" name="图形 4">
              <a:extLst>
                <a:ext uri="{FF2B5EF4-FFF2-40B4-BE49-F238E27FC236}">
                  <a16:creationId xmlns:a16="http://schemas.microsoft.com/office/drawing/2014/main" id="{641A5F69-B781-4DDE-977E-DD88CCE46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5873" y="5499775"/>
              <a:ext cx="1006235" cy="1220380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EEE1E393-8A9C-4E0E-808F-89BCE3DC19DA}"/>
                </a:ext>
              </a:extLst>
            </p:cNvPr>
            <p:cNvSpPr txBox="1"/>
            <p:nvPr/>
          </p:nvSpPr>
          <p:spPr>
            <a:xfrm>
              <a:off x="6441033" y="4842371"/>
              <a:ext cx="1050070" cy="52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FD3DD9FE-9625-4129-B3B2-0BCEB2A6C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13" y="5055158"/>
            <a:ext cx="1217275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F54931F9-3F6A-4229-88DB-6F791D95A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815" y="5055158"/>
            <a:ext cx="1217276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8B95B08A-4A52-4480-A8FC-257F9480E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614" y="5055158"/>
            <a:ext cx="1217276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463B57A1-6FE0-4249-B066-A4D5CD22FB18}"/>
              </a:ext>
            </a:extLst>
          </p:cNvPr>
          <p:cNvGrpSpPr/>
          <p:nvPr/>
        </p:nvGrpSpPr>
        <p:grpSpPr>
          <a:xfrm>
            <a:off x="1818397" y="4948371"/>
            <a:ext cx="1311649" cy="307777"/>
            <a:chOff x="664119" y="3596540"/>
            <a:chExt cx="4272736" cy="342143"/>
          </a:xfrm>
        </p:grpSpPr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3DC72154-7967-46C2-A163-843C057804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119" y="3921211"/>
              <a:ext cx="4272736" cy="1246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C320094-FC26-411D-B9C3-B2E235CD1A7E}"/>
                </a:ext>
              </a:extLst>
            </p:cNvPr>
            <p:cNvSpPr/>
            <p:nvPr/>
          </p:nvSpPr>
          <p:spPr>
            <a:xfrm rot="21595077">
              <a:off x="1549786" y="3596540"/>
              <a:ext cx="2443242" cy="342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sideink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D2FD572D-A04E-48C2-B010-00620BA35788}"/>
              </a:ext>
            </a:extLst>
          </p:cNvPr>
          <p:cNvSpPr txBox="1"/>
          <p:nvPr/>
        </p:nvSpPr>
        <p:spPr>
          <a:xfrm>
            <a:off x="4397859" y="5015967"/>
            <a:ext cx="66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24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91" name="图片 90" descr="形状&#10;&#10;中度可信度描述已自动生成">
            <a:extLst>
              <a:ext uri="{FF2B5EF4-FFF2-40B4-BE49-F238E27FC236}">
                <a16:creationId xmlns:a16="http://schemas.microsoft.com/office/drawing/2014/main" id="{91EA1640-D987-4032-97AF-7C5B47819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40" y="4064272"/>
            <a:ext cx="1217277" cy="861002"/>
          </a:xfrm>
          <a:prstGeom prst="rect">
            <a:avLst/>
          </a:prstGeom>
        </p:spPr>
      </p:pic>
      <p:pic>
        <p:nvPicPr>
          <p:cNvPr id="93" name="图片 92" descr="形状&#10;&#10;中度可信度描述已自动生成">
            <a:extLst>
              <a:ext uri="{FF2B5EF4-FFF2-40B4-BE49-F238E27FC236}">
                <a16:creationId xmlns:a16="http://schemas.microsoft.com/office/drawing/2014/main" id="{BC237A42-DC1E-4847-811B-06B82595BA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887" y="4053526"/>
            <a:ext cx="1218332" cy="861748"/>
          </a:xfrm>
          <a:prstGeom prst="rect">
            <a:avLst/>
          </a:prstGeom>
        </p:spPr>
      </p:pic>
      <p:pic>
        <p:nvPicPr>
          <p:cNvPr id="95" name="图片 94" descr="形状&#10;&#10;中度可信度描述已自动生成">
            <a:extLst>
              <a:ext uri="{FF2B5EF4-FFF2-40B4-BE49-F238E27FC236}">
                <a16:creationId xmlns:a16="http://schemas.microsoft.com/office/drawing/2014/main" id="{49F36778-18C1-4BA2-9419-4263178231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691" y="4067238"/>
            <a:ext cx="1217277" cy="861002"/>
          </a:xfrm>
          <a:prstGeom prst="rect">
            <a:avLst/>
          </a:prstGeom>
        </p:spPr>
      </p:pic>
      <p:cxnSp>
        <p:nvCxnSpPr>
          <p:cNvPr id="143" name="直接箭头连接符 142">
            <a:extLst>
              <a:ext uri="{FF2B5EF4-FFF2-40B4-BE49-F238E27FC236}">
                <a16:creationId xmlns:a16="http://schemas.microsoft.com/office/drawing/2014/main" id="{0AE6A303-D05E-4C31-AFE0-49ED2793AEBE}"/>
              </a:ext>
            </a:extLst>
          </p:cNvPr>
          <p:cNvCxnSpPr>
            <a:cxnSpLocks/>
            <a:stCxn id="93" idx="0"/>
          </p:cNvCxnSpPr>
          <p:nvPr/>
        </p:nvCxnSpPr>
        <p:spPr>
          <a:xfrm flipV="1">
            <a:off x="3975053" y="1697475"/>
            <a:ext cx="2048881" cy="2356051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245D9CF8-EFEE-47C0-A680-302C413D370E}"/>
              </a:ext>
            </a:extLst>
          </p:cNvPr>
          <p:cNvCxnSpPr>
            <a:cxnSpLocks/>
          </p:cNvCxnSpPr>
          <p:nvPr/>
        </p:nvCxnSpPr>
        <p:spPr>
          <a:xfrm flipV="1">
            <a:off x="5934795" y="1783771"/>
            <a:ext cx="559092" cy="2199768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6" name="连接符: 肘形 235">
            <a:extLst>
              <a:ext uri="{FF2B5EF4-FFF2-40B4-BE49-F238E27FC236}">
                <a16:creationId xmlns:a16="http://schemas.microsoft.com/office/drawing/2014/main" id="{7D0FD2A2-0B61-45A8-A8AC-488A5DD8BE14}"/>
              </a:ext>
            </a:extLst>
          </p:cNvPr>
          <p:cNvCxnSpPr>
            <a:cxnSpLocks/>
            <a:stCxn id="91" idx="0"/>
          </p:cNvCxnSpPr>
          <p:nvPr/>
        </p:nvCxnSpPr>
        <p:spPr>
          <a:xfrm rot="5400000" flipH="1" flipV="1">
            <a:off x="2299567" y="463198"/>
            <a:ext cx="2683986" cy="4518163"/>
          </a:xfrm>
          <a:prstGeom prst="bentConnector2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3" name="直接箭头连接符 292">
            <a:extLst>
              <a:ext uri="{FF2B5EF4-FFF2-40B4-BE49-F238E27FC236}">
                <a16:creationId xmlns:a16="http://schemas.microsoft.com/office/drawing/2014/main" id="{9EC7B30A-B808-4ED4-8581-E144D07C022A}"/>
              </a:ext>
            </a:extLst>
          </p:cNvPr>
          <p:cNvCxnSpPr>
            <a:cxnSpLocks/>
          </p:cNvCxnSpPr>
          <p:nvPr/>
        </p:nvCxnSpPr>
        <p:spPr>
          <a:xfrm flipH="1">
            <a:off x="1571053" y="2645429"/>
            <a:ext cx="519008" cy="1415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直接箭头连接符 294">
            <a:extLst>
              <a:ext uri="{FF2B5EF4-FFF2-40B4-BE49-F238E27FC236}">
                <a16:creationId xmlns:a16="http://schemas.microsoft.com/office/drawing/2014/main" id="{EBEBC1A8-E9DA-45D4-B57E-CB9734DA3EFA}"/>
              </a:ext>
            </a:extLst>
          </p:cNvPr>
          <p:cNvCxnSpPr>
            <a:cxnSpLocks/>
          </p:cNvCxnSpPr>
          <p:nvPr/>
        </p:nvCxnSpPr>
        <p:spPr>
          <a:xfrm>
            <a:off x="3355003" y="2645429"/>
            <a:ext cx="320573" cy="130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文本框 299">
            <a:extLst>
              <a:ext uri="{FF2B5EF4-FFF2-40B4-BE49-F238E27FC236}">
                <a16:creationId xmlns:a16="http://schemas.microsoft.com/office/drawing/2014/main" id="{3001D010-216A-4627-9662-2AE3034762D9}"/>
              </a:ext>
            </a:extLst>
          </p:cNvPr>
          <p:cNvSpPr txBox="1"/>
          <p:nvPr/>
        </p:nvSpPr>
        <p:spPr>
          <a:xfrm>
            <a:off x="831095" y="5420521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UE#1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1" name="文本框 300">
            <a:extLst>
              <a:ext uri="{FF2B5EF4-FFF2-40B4-BE49-F238E27FC236}">
                <a16:creationId xmlns:a16="http://schemas.microsoft.com/office/drawing/2014/main" id="{8B73518C-5CBC-47F9-99DB-7D2CE87D2229}"/>
              </a:ext>
            </a:extLst>
          </p:cNvPr>
          <p:cNvSpPr txBox="1"/>
          <p:nvPr/>
        </p:nvSpPr>
        <p:spPr>
          <a:xfrm>
            <a:off x="3572688" y="5420521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AE#1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2" name="文本框 301">
            <a:extLst>
              <a:ext uri="{FF2B5EF4-FFF2-40B4-BE49-F238E27FC236}">
                <a16:creationId xmlns:a16="http://schemas.microsoft.com/office/drawing/2014/main" id="{65343412-43C9-4C8C-A6C2-7557EB3E6CE5}"/>
              </a:ext>
            </a:extLst>
          </p:cNvPr>
          <p:cNvSpPr txBox="1"/>
          <p:nvPr/>
        </p:nvSpPr>
        <p:spPr>
          <a:xfrm>
            <a:off x="5330964" y="5425627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UE#i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6" name="组合 425">
            <a:extLst>
              <a:ext uri="{FF2B5EF4-FFF2-40B4-BE49-F238E27FC236}">
                <a16:creationId xmlns:a16="http://schemas.microsoft.com/office/drawing/2014/main" id="{DD3704F9-B0CA-4A29-93E0-636C4593CF23}"/>
              </a:ext>
            </a:extLst>
          </p:cNvPr>
          <p:cNvGrpSpPr/>
          <p:nvPr/>
        </p:nvGrpSpPr>
        <p:grpSpPr>
          <a:xfrm>
            <a:off x="2772099" y="437653"/>
            <a:ext cx="2836221" cy="847046"/>
            <a:chOff x="3564579" y="437653"/>
            <a:chExt cx="2836221" cy="847046"/>
          </a:xfrm>
        </p:grpSpPr>
        <p:grpSp>
          <p:nvGrpSpPr>
            <p:cNvPr id="408" name="组合 407">
              <a:extLst>
                <a:ext uri="{FF2B5EF4-FFF2-40B4-BE49-F238E27FC236}">
                  <a16:creationId xmlns:a16="http://schemas.microsoft.com/office/drawing/2014/main" id="{8A52860B-BFCA-4451-99B5-88B6033F1533}"/>
                </a:ext>
              </a:extLst>
            </p:cNvPr>
            <p:cNvGrpSpPr/>
            <p:nvPr/>
          </p:nvGrpSpPr>
          <p:grpSpPr>
            <a:xfrm>
              <a:off x="3730536" y="724805"/>
              <a:ext cx="2670264" cy="559894"/>
              <a:chOff x="3811816" y="988965"/>
              <a:chExt cx="2670264" cy="559894"/>
            </a:xfrm>
          </p:grpSpPr>
          <p:pic>
            <p:nvPicPr>
              <p:cNvPr id="108" name="图片 107" descr="形状&#10;&#10;中度可信度描述已自动生成">
                <a:extLst>
                  <a:ext uri="{FF2B5EF4-FFF2-40B4-BE49-F238E27FC236}">
                    <a16:creationId xmlns:a16="http://schemas.microsoft.com/office/drawing/2014/main" id="{F886C408-6ACB-47B9-80D9-B213E44B6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1816" y="994071"/>
                <a:ext cx="628893" cy="549682"/>
              </a:xfrm>
              <a:prstGeom prst="rect">
                <a:avLst/>
              </a:prstGeom>
            </p:spPr>
          </p:pic>
          <p:pic>
            <p:nvPicPr>
              <p:cNvPr id="109" name="图片 108" descr="形状&#10;&#10;中度可信度描述已自动生成">
                <a:extLst>
                  <a:ext uri="{FF2B5EF4-FFF2-40B4-BE49-F238E27FC236}">
                    <a16:creationId xmlns:a16="http://schemas.microsoft.com/office/drawing/2014/main" id="{8C6632C8-1BD5-4769-AC18-5A4E3ACBB8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509" y="994071"/>
                <a:ext cx="628893" cy="549682"/>
              </a:xfrm>
              <a:prstGeom prst="rect">
                <a:avLst/>
              </a:prstGeom>
            </p:spPr>
          </p:pic>
          <p:pic>
            <p:nvPicPr>
              <p:cNvPr id="117" name="图片 116">
                <a:extLst>
                  <a:ext uri="{FF2B5EF4-FFF2-40B4-BE49-F238E27FC236}">
                    <a16:creationId xmlns:a16="http://schemas.microsoft.com/office/drawing/2014/main" id="{4F3281EA-1902-4023-B8B0-422ED216D6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46440" y="1189097"/>
                <a:ext cx="151847" cy="187365"/>
              </a:xfrm>
              <a:prstGeom prst="rect">
                <a:avLst/>
              </a:prstGeom>
            </p:spPr>
          </p:pic>
          <p:pic>
            <p:nvPicPr>
              <p:cNvPr id="122" name="图片 121">
                <a:extLst>
                  <a:ext uri="{FF2B5EF4-FFF2-40B4-BE49-F238E27FC236}">
                    <a16:creationId xmlns:a16="http://schemas.microsoft.com/office/drawing/2014/main" id="{FAA1CF86-8396-4E10-B9BC-9BC005748B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5567930" y="1207462"/>
                <a:ext cx="159724" cy="150636"/>
              </a:xfrm>
              <a:prstGeom prst="rect">
                <a:avLst/>
              </a:prstGeom>
            </p:spPr>
          </p:pic>
          <p:pic>
            <p:nvPicPr>
              <p:cNvPr id="125" name="图片 124" descr="形状&#10;&#10;中度可信度描述已自动生成">
                <a:extLst>
                  <a:ext uri="{FF2B5EF4-FFF2-40B4-BE49-F238E27FC236}">
                    <a16:creationId xmlns:a16="http://schemas.microsoft.com/office/drawing/2014/main" id="{92D2E53E-EF4C-44E4-8188-10EDAA8A38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41502" y="988965"/>
                <a:ext cx="640578" cy="559894"/>
              </a:xfrm>
              <a:prstGeom prst="rect">
                <a:avLst/>
              </a:prstGeom>
            </p:spPr>
          </p:pic>
        </p:grpSp>
        <p:sp>
          <p:nvSpPr>
            <p:cNvPr id="306" name="矩形 305">
              <a:extLst>
                <a:ext uri="{FF2B5EF4-FFF2-40B4-BE49-F238E27FC236}">
                  <a16:creationId xmlns:a16="http://schemas.microsoft.com/office/drawing/2014/main" id="{F40B4B44-E1F8-40E4-B983-2D6DD278FE71}"/>
                </a:ext>
              </a:extLst>
            </p:cNvPr>
            <p:cNvSpPr/>
            <p:nvPr/>
          </p:nvSpPr>
          <p:spPr>
            <a:xfrm rot="21595077">
              <a:off x="3564579" y="447192"/>
              <a:ext cx="8563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UE#1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7" name="矩形 306">
              <a:extLst>
                <a:ext uri="{FF2B5EF4-FFF2-40B4-BE49-F238E27FC236}">
                  <a16:creationId xmlns:a16="http://schemas.microsoft.com/office/drawing/2014/main" id="{903B4C30-8CE1-45BF-A228-1C0CF5E6162A}"/>
                </a:ext>
              </a:extLst>
            </p:cNvPr>
            <p:cNvSpPr/>
            <p:nvPr/>
          </p:nvSpPr>
          <p:spPr>
            <a:xfrm rot="21595077">
              <a:off x="4584945" y="437653"/>
              <a:ext cx="9925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AE#1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2" name="文本框 331">
            <a:extLst>
              <a:ext uri="{FF2B5EF4-FFF2-40B4-BE49-F238E27FC236}">
                <a16:creationId xmlns:a16="http://schemas.microsoft.com/office/drawing/2014/main" id="{12EE88A1-9837-4C36-BC79-B16FB2F01138}"/>
              </a:ext>
            </a:extLst>
          </p:cNvPr>
          <p:cNvSpPr txBox="1"/>
          <p:nvPr/>
        </p:nvSpPr>
        <p:spPr>
          <a:xfrm>
            <a:off x="6233020" y="5011939"/>
            <a:ext cx="72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24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5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213CA270-4507-42A6-8C4C-BBE7C8E7B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682" y="5055158"/>
            <a:ext cx="1217275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CE55684A-A6D0-4BF8-8AA5-FE6169C02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623" y="5011939"/>
            <a:ext cx="1217276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9" name="组合 358">
            <a:extLst>
              <a:ext uri="{FF2B5EF4-FFF2-40B4-BE49-F238E27FC236}">
                <a16:creationId xmlns:a16="http://schemas.microsoft.com/office/drawing/2014/main" id="{3ED18B27-CB2F-4086-9AF2-E67F591AC6D1}"/>
              </a:ext>
            </a:extLst>
          </p:cNvPr>
          <p:cNvGrpSpPr/>
          <p:nvPr/>
        </p:nvGrpSpPr>
        <p:grpSpPr>
          <a:xfrm>
            <a:off x="8217885" y="4937222"/>
            <a:ext cx="1512361" cy="318478"/>
            <a:chOff x="664119" y="3584140"/>
            <a:chExt cx="4272736" cy="349536"/>
          </a:xfrm>
        </p:grpSpPr>
        <p:cxnSp>
          <p:nvCxnSpPr>
            <p:cNvPr id="360" name="直接箭头连接符 359">
              <a:extLst>
                <a:ext uri="{FF2B5EF4-FFF2-40B4-BE49-F238E27FC236}">
                  <a16:creationId xmlns:a16="http://schemas.microsoft.com/office/drawing/2014/main" id="{FC71B39D-4BC9-41E3-BD1A-0C5DD0F328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119" y="3921211"/>
              <a:ext cx="4272736" cy="1246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61" name="矩形 360">
              <a:extLst>
                <a:ext uri="{FF2B5EF4-FFF2-40B4-BE49-F238E27FC236}">
                  <a16:creationId xmlns:a16="http://schemas.microsoft.com/office/drawing/2014/main" id="{97FA9D55-65A0-4A9A-B4C7-B440B5F10A4F}"/>
                </a:ext>
              </a:extLst>
            </p:cNvPr>
            <p:cNvSpPr/>
            <p:nvPr/>
          </p:nvSpPr>
          <p:spPr>
            <a:xfrm rot="21595077">
              <a:off x="1682070" y="3584140"/>
              <a:ext cx="2310911" cy="344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sideink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64" name="直接箭头连接符 363">
            <a:extLst>
              <a:ext uri="{FF2B5EF4-FFF2-40B4-BE49-F238E27FC236}">
                <a16:creationId xmlns:a16="http://schemas.microsoft.com/office/drawing/2014/main" id="{5890F867-9E73-4913-A448-73F435CA6AD6}"/>
              </a:ext>
            </a:extLst>
          </p:cNvPr>
          <p:cNvCxnSpPr>
            <a:cxnSpLocks/>
          </p:cNvCxnSpPr>
          <p:nvPr/>
        </p:nvCxnSpPr>
        <p:spPr>
          <a:xfrm flipH="1">
            <a:off x="7967709" y="2645429"/>
            <a:ext cx="482834" cy="1451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直接箭头连接符 364">
            <a:extLst>
              <a:ext uri="{FF2B5EF4-FFF2-40B4-BE49-F238E27FC236}">
                <a16:creationId xmlns:a16="http://schemas.microsoft.com/office/drawing/2014/main" id="{03666056-0911-43EB-9E0A-64C08AEBBBF1}"/>
              </a:ext>
            </a:extLst>
          </p:cNvPr>
          <p:cNvCxnSpPr>
            <a:cxnSpLocks/>
          </p:cNvCxnSpPr>
          <p:nvPr/>
        </p:nvCxnSpPr>
        <p:spPr>
          <a:xfrm>
            <a:off x="9821686" y="2753360"/>
            <a:ext cx="612634" cy="1263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文本框 365">
            <a:extLst>
              <a:ext uri="{FF2B5EF4-FFF2-40B4-BE49-F238E27FC236}">
                <a16:creationId xmlns:a16="http://schemas.microsoft.com/office/drawing/2014/main" id="{6C10C119-BDB2-42F3-A862-31F4B22F3B36}"/>
              </a:ext>
            </a:extLst>
          </p:cNvPr>
          <p:cNvSpPr txBox="1"/>
          <p:nvPr/>
        </p:nvSpPr>
        <p:spPr>
          <a:xfrm>
            <a:off x="7261064" y="5416711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UE#k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7" name="文本框 366">
            <a:extLst>
              <a:ext uri="{FF2B5EF4-FFF2-40B4-BE49-F238E27FC236}">
                <a16:creationId xmlns:a16="http://schemas.microsoft.com/office/drawing/2014/main" id="{1C4F869D-E387-414F-8C37-0C1B04394A7E}"/>
              </a:ext>
            </a:extLst>
          </p:cNvPr>
          <p:cNvSpPr txBox="1"/>
          <p:nvPr/>
        </p:nvSpPr>
        <p:spPr>
          <a:xfrm>
            <a:off x="10075148" y="5406551"/>
            <a:ext cx="923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AE#k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9" name="图片 368" descr="形状&#10;&#10;中度可信度描述已自动生成">
            <a:extLst>
              <a:ext uri="{FF2B5EF4-FFF2-40B4-BE49-F238E27FC236}">
                <a16:creationId xmlns:a16="http://schemas.microsoft.com/office/drawing/2014/main" id="{CAAA1414-4666-4639-83B5-6CC081E640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59" y="4016373"/>
            <a:ext cx="1138143" cy="858825"/>
          </a:xfrm>
          <a:prstGeom prst="rect">
            <a:avLst/>
          </a:prstGeom>
        </p:spPr>
      </p:pic>
      <p:pic>
        <p:nvPicPr>
          <p:cNvPr id="371" name="图片 370" descr="形状&#10;&#10;中度可信度描述已自动生成">
            <a:extLst>
              <a:ext uri="{FF2B5EF4-FFF2-40B4-BE49-F238E27FC236}">
                <a16:creationId xmlns:a16="http://schemas.microsoft.com/office/drawing/2014/main" id="{779A5BAD-A081-4DD6-B52A-920C7ED9137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951" y="4064272"/>
            <a:ext cx="1231316" cy="822707"/>
          </a:xfrm>
          <a:prstGeom prst="rect">
            <a:avLst/>
          </a:prstGeom>
        </p:spPr>
      </p:pic>
      <p:sp>
        <p:nvSpPr>
          <p:cNvPr id="385" name="文本框 384">
            <a:extLst>
              <a:ext uri="{FF2B5EF4-FFF2-40B4-BE49-F238E27FC236}">
                <a16:creationId xmlns:a16="http://schemas.microsoft.com/office/drawing/2014/main" id="{688A8E4B-3E33-40BB-8C1A-0DAF0F2497AF}"/>
              </a:ext>
            </a:extLst>
          </p:cNvPr>
          <p:cNvSpPr txBox="1"/>
          <p:nvPr/>
        </p:nvSpPr>
        <p:spPr>
          <a:xfrm>
            <a:off x="11148007" y="4925274"/>
            <a:ext cx="72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24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388" name="连接符: 肘形 387">
            <a:extLst>
              <a:ext uri="{FF2B5EF4-FFF2-40B4-BE49-F238E27FC236}">
                <a16:creationId xmlns:a16="http://schemas.microsoft.com/office/drawing/2014/main" id="{3CF3168A-79BB-4738-ABC3-E5BC4944348C}"/>
              </a:ext>
            </a:extLst>
          </p:cNvPr>
          <p:cNvCxnSpPr>
            <a:cxnSpLocks/>
            <a:stCxn id="371" idx="0"/>
          </p:cNvCxnSpPr>
          <p:nvPr/>
        </p:nvCxnSpPr>
        <p:spPr>
          <a:xfrm rot="16200000" flipV="1">
            <a:off x="7530407" y="1077070"/>
            <a:ext cx="2655355" cy="3319050"/>
          </a:xfrm>
          <a:prstGeom prst="bentConnector2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1" name="直接箭头连接符 390">
            <a:extLst>
              <a:ext uri="{FF2B5EF4-FFF2-40B4-BE49-F238E27FC236}">
                <a16:creationId xmlns:a16="http://schemas.microsoft.com/office/drawing/2014/main" id="{E365DCB5-7A6A-43E7-9F30-7B37B1E9981D}"/>
              </a:ext>
            </a:extLst>
          </p:cNvPr>
          <p:cNvCxnSpPr>
            <a:cxnSpLocks/>
            <a:stCxn id="369" idx="0"/>
          </p:cNvCxnSpPr>
          <p:nvPr/>
        </p:nvCxnSpPr>
        <p:spPr>
          <a:xfrm flipH="1" flipV="1">
            <a:off x="6923981" y="1697475"/>
            <a:ext cx="815450" cy="2318898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6" name="右大括号 415">
            <a:extLst>
              <a:ext uri="{FF2B5EF4-FFF2-40B4-BE49-F238E27FC236}">
                <a16:creationId xmlns:a16="http://schemas.microsoft.com/office/drawing/2014/main" id="{1D9D166B-3DA5-4CE6-922B-1ECAE04DA9B7}"/>
              </a:ext>
            </a:extLst>
          </p:cNvPr>
          <p:cNvSpPr/>
          <p:nvPr/>
        </p:nvSpPr>
        <p:spPr>
          <a:xfrm rot="5400000">
            <a:off x="2366112" y="3763220"/>
            <a:ext cx="240318" cy="3919237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右大括号 416">
            <a:extLst>
              <a:ext uri="{FF2B5EF4-FFF2-40B4-BE49-F238E27FC236}">
                <a16:creationId xmlns:a16="http://schemas.microsoft.com/office/drawing/2014/main" id="{C967C1D1-3CF5-4A0E-810E-5AF05A7BFB16}"/>
              </a:ext>
            </a:extLst>
          </p:cNvPr>
          <p:cNvSpPr/>
          <p:nvPr/>
        </p:nvSpPr>
        <p:spPr>
          <a:xfrm rot="5400000">
            <a:off x="8901396" y="3665545"/>
            <a:ext cx="240318" cy="4114590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文本框 417">
            <a:extLst>
              <a:ext uri="{FF2B5EF4-FFF2-40B4-BE49-F238E27FC236}">
                <a16:creationId xmlns:a16="http://schemas.microsoft.com/office/drawing/2014/main" id="{A0618E03-E442-471F-8B77-0C52F1768397}"/>
              </a:ext>
            </a:extLst>
          </p:cNvPr>
          <p:cNvSpPr txBox="1"/>
          <p:nvPr/>
        </p:nvSpPr>
        <p:spPr>
          <a:xfrm>
            <a:off x="1871081" y="5932155"/>
            <a:ext cx="125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Member#1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" name="文本框 418">
            <a:extLst>
              <a:ext uri="{FF2B5EF4-FFF2-40B4-BE49-F238E27FC236}">
                <a16:creationId xmlns:a16="http://schemas.microsoft.com/office/drawing/2014/main" id="{83F98EDC-00DA-437F-933E-7CA732DB4248}"/>
              </a:ext>
            </a:extLst>
          </p:cNvPr>
          <p:cNvSpPr txBox="1"/>
          <p:nvPr/>
        </p:nvSpPr>
        <p:spPr>
          <a:xfrm>
            <a:off x="5078675" y="5932155"/>
            <a:ext cx="125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Member#i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0" name="文本框 419">
            <a:extLst>
              <a:ext uri="{FF2B5EF4-FFF2-40B4-BE49-F238E27FC236}">
                <a16:creationId xmlns:a16="http://schemas.microsoft.com/office/drawing/2014/main" id="{6BA49355-FB6D-4740-AC6E-53B558DC4E46}"/>
              </a:ext>
            </a:extLst>
          </p:cNvPr>
          <p:cNvSpPr txBox="1"/>
          <p:nvPr/>
        </p:nvSpPr>
        <p:spPr>
          <a:xfrm>
            <a:off x="8329420" y="5932155"/>
            <a:ext cx="125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Member#k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7" name="组合 426">
            <a:extLst>
              <a:ext uri="{FF2B5EF4-FFF2-40B4-BE49-F238E27FC236}">
                <a16:creationId xmlns:a16="http://schemas.microsoft.com/office/drawing/2014/main" id="{54B0A056-DFE6-4D59-9023-A9679F192C6E}"/>
              </a:ext>
            </a:extLst>
          </p:cNvPr>
          <p:cNvGrpSpPr/>
          <p:nvPr/>
        </p:nvGrpSpPr>
        <p:grpSpPr>
          <a:xfrm>
            <a:off x="7386624" y="415499"/>
            <a:ext cx="2790373" cy="890208"/>
            <a:chOff x="8128304" y="415499"/>
            <a:chExt cx="2790373" cy="890208"/>
          </a:xfrm>
        </p:grpSpPr>
        <p:grpSp>
          <p:nvGrpSpPr>
            <p:cNvPr id="422" name="组合 421">
              <a:extLst>
                <a:ext uri="{FF2B5EF4-FFF2-40B4-BE49-F238E27FC236}">
                  <a16:creationId xmlns:a16="http://schemas.microsoft.com/office/drawing/2014/main" id="{A84120D2-E1FF-4F19-AED0-8EE758DA4629}"/>
                </a:ext>
              </a:extLst>
            </p:cNvPr>
            <p:cNvGrpSpPr/>
            <p:nvPr/>
          </p:nvGrpSpPr>
          <p:grpSpPr>
            <a:xfrm>
              <a:off x="8299278" y="731058"/>
              <a:ext cx="2619399" cy="574649"/>
              <a:chOff x="8299278" y="731058"/>
              <a:chExt cx="2619399" cy="574649"/>
            </a:xfrm>
          </p:grpSpPr>
          <p:pic>
            <p:nvPicPr>
              <p:cNvPr id="409" name="图片 408" descr="形状&#10;&#10;中度可信度描述已自动生成">
                <a:extLst>
                  <a:ext uri="{FF2B5EF4-FFF2-40B4-BE49-F238E27FC236}">
                    <a16:creationId xmlns:a16="http://schemas.microsoft.com/office/drawing/2014/main" id="{B1B0B7B4-42DF-4FCC-AD13-C235E714DC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99278" y="731058"/>
                <a:ext cx="646405" cy="559895"/>
              </a:xfrm>
              <a:prstGeom prst="rect">
                <a:avLst/>
              </a:prstGeom>
            </p:spPr>
          </p:pic>
          <p:pic>
            <p:nvPicPr>
              <p:cNvPr id="410" name="图片 409" descr="形状&#10;&#10;中度可信度描述已自动生成">
                <a:extLst>
                  <a:ext uri="{FF2B5EF4-FFF2-40B4-BE49-F238E27FC236}">
                    <a16:creationId xmlns:a16="http://schemas.microsoft.com/office/drawing/2014/main" id="{2E03D149-1193-446A-9146-667A65325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38082" y="741108"/>
                <a:ext cx="674784" cy="559895"/>
              </a:xfrm>
              <a:prstGeom prst="rect">
                <a:avLst/>
              </a:prstGeom>
            </p:spPr>
          </p:pic>
          <p:pic>
            <p:nvPicPr>
              <p:cNvPr id="411" name="图片 410">
                <a:extLst>
                  <a:ext uri="{FF2B5EF4-FFF2-40B4-BE49-F238E27FC236}">
                    <a16:creationId xmlns:a16="http://schemas.microsoft.com/office/drawing/2014/main" id="{38221845-99C9-477C-BBB8-61A414E596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011741" y="915601"/>
                <a:ext cx="151847" cy="187365"/>
              </a:xfrm>
              <a:prstGeom prst="rect">
                <a:avLst/>
              </a:prstGeom>
            </p:spPr>
          </p:pic>
          <p:pic>
            <p:nvPicPr>
              <p:cNvPr id="412" name="图片 411">
                <a:extLst>
                  <a:ext uri="{FF2B5EF4-FFF2-40B4-BE49-F238E27FC236}">
                    <a16:creationId xmlns:a16="http://schemas.microsoft.com/office/drawing/2014/main" id="{712D46F2-E382-415C-97F1-2F7785CECB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10013270" y="933967"/>
                <a:ext cx="159724" cy="150636"/>
              </a:xfrm>
              <a:prstGeom prst="rect">
                <a:avLst/>
              </a:prstGeom>
            </p:spPr>
          </p:pic>
          <p:pic>
            <p:nvPicPr>
              <p:cNvPr id="421" name="图片 420" descr="形状&#10;&#10;中度可信度描述已自动生成">
                <a:extLst>
                  <a:ext uri="{FF2B5EF4-FFF2-40B4-BE49-F238E27FC236}">
                    <a16:creationId xmlns:a16="http://schemas.microsoft.com/office/drawing/2014/main" id="{DFA57A74-8267-49A3-8708-C790E7628C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78099" y="745813"/>
                <a:ext cx="640578" cy="559894"/>
              </a:xfrm>
              <a:prstGeom prst="rect">
                <a:avLst/>
              </a:prstGeom>
            </p:spPr>
          </p:pic>
        </p:grpSp>
        <p:sp>
          <p:nvSpPr>
            <p:cNvPr id="423" name="矩形 422">
              <a:extLst>
                <a:ext uri="{FF2B5EF4-FFF2-40B4-BE49-F238E27FC236}">
                  <a16:creationId xmlns:a16="http://schemas.microsoft.com/office/drawing/2014/main" id="{AD05D6CE-0FC9-46FF-B024-DA897701652D}"/>
                </a:ext>
              </a:extLst>
            </p:cNvPr>
            <p:cNvSpPr/>
            <p:nvPr/>
          </p:nvSpPr>
          <p:spPr>
            <a:xfrm rot="21595077">
              <a:off x="8128304" y="425038"/>
              <a:ext cx="10005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UE#k</a:t>
              </a: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4" name="矩形 423">
              <a:extLst>
                <a:ext uri="{FF2B5EF4-FFF2-40B4-BE49-F238E27FC236}">
                  <a16:creationId xmlns:a16="http://schemas.microsoft.com/office/drawing/2014/main" id="{C0C93D29-B6AA-4693-964D-B24626EEAE61}"/>
                </a:ext>
              </a:extLst>
            </p:cNvPr>
            <p:cNvSpPr/>
            <p:nvPr/>
          </p:nvSpPr>
          <p:spPr>
            <a:xfrm rot="21595077">
              <a:off x="9105010" y="415499"/>
              <a:ext cx="10005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AE#k</a:t>
              </a: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699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图片 396" descr="图示&#10;&#10;描述已自动生成">
            <a:extLst>
              <a:ext uri="{FF2B5EF4-FFF2-40B4-BE49-F238E27FC236}">
                <a16:creationId xmlns:a16="http://schemas.microsoft.com/office/drawing/2014/main" id="{2682D77A-0676-4DD4-942F-476C0F69B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558" y="2438339"/>
            <a:ext cx="1575029" cy="1356532"/>
          </a:xfrm>
          <a:prstGeom prst="rect">
            <a:avLst/>
          </a:prstGeom>
        </p:spPr>
      </p:pic>
      <p:pic>
        <p:nvPicPr>
          <p:cNvPr id="384" name="图片 383" descr="图示&#10;&#10;描述已自动生成">
            <a:extLst>
              <a:ext uri="{FF2B5EF4-FFF2-40B4-BE49-F238E27FC236}">
                <a16:creationId xmlns:a16="http://schemas.microsoft.com/office/drawing/2014/main" id="{95312B90-7B9D-49B8-B51C-3A5C313E3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723" y="2417038"/>
            <a:ext cx="1430769" cy="140369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CA5749A7-991A-4F17-98F0-0CF47518DAA3}"/>
              </a:ext>
            </a:extLst>
          </p:cNvPr>
          <p:cNvGrpSpPr/>
          <p:nvPr/>
        </p:nvGrpSpPr>
        <p:grpSpPr>
          <a:xfrm>
            <a:off x="6151522" y="337258"/>
            <a:ext cx="830656" cy="1321464"/>
            <a:chOff x="6435873" y="4842371"/>
            <a:chExt cx="1055230" cy="1877784"/>
          </a:xfrm>
        </p:grpSpPr>
        <p:pic>
          <p:nvPicPr>
            <p:cNvPr id="5" name="图形 4">
              <a:extLst>
                <a:ext uri="{FF2B5EF4-FFF2-40B4-BE49-F238E27FC236}">
                  <a16:creationId xmlns:a16="http://schemas.microsoft.com/office/drawing/2014/main" id="{641A5F69-B781-4DDE-977E-DD88CCE46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5873" y="5499775"/>
              <a:ext cx="1006235" cy="1220380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EEE1E393-8A9C-4E0E-808F-89BCE3DC19DA}"/>
                </a:ext>
              </a:extLst>
            </p:cNvPr>
            <p:cNvSpPr txBox="1"/>
            <p:nvPr/>
          </p:nvSpPr>
          <p:spPr>
            <a:xfrm>
              <a:off x="6441033" y="4842371"/>
              <a:ext cx="1050070" cy="52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8B95B08A-4A52-4480-A8FC-257F9480E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614" y="5055158"/>
            <a:ext cx="1217276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463B57A1-6FE0-4249-B066-A4D5CD22FB18}"/>
              </a:ext>
            </a:extLst>
          </p:cNvPr>
          <p:cNvGrpSpPr/>
          <p:nvPr/>
        </p:nvGrpSpPr>
        <p:grpSpPr>
          <a:xfrm>
            <a:off x="1818397" y="4948371"/>
            <a:ext cx="1311649" cy="307777"/>
            <a:chOff x="664119" y="3596540"/>
            <a:chExt cx="4272736" cy="342143"/>
          </a:xfrm>
        </p:grpSpPr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3DC72154-7967-46C2-A163-843C057804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119" y="3921211"/>
              <a:ext cx="4272736" cy="1246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C320094-FC26-411D-B9C3-B2E235CD1A7E}"/>
                </a:ext>
              </a:extLst>
            </p:cNvPr>
            <p:cNvSpPr/>
            <p:nvPr/>
          </p:nvSpPr>
          <p:spPr>
            <a:xfrm rot="21595077">
              <a:off x="1549786" y="3596540"/>
              <a:ext cx="2443242" cy="342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sideink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D2FD572D-A04E-48C2-B010-00620BA35788}"/>
              </a:ext>
            </a:extLst>
          </p:cNvPr>
          <p:cNvSpPr txBox="1"/>
          <p:nvPr/>
        </p:nvSpPr>
        <p:spPr>
          <a:xfrm>
            <a:off x="4397859" y="5015967"/>
            <a:ext cx="66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24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91" name="图片 90" descr="形状&#10;&#10;中度可信度描述已自动生成">
            <a:extLst>
              <a:ext uri="{FF2B5EF4-FFF2-40B4-BE49-F238E27FC236}">
                <a16:creationId xmlns:a16="http://schemas.microsoft.com/office/drawing/2014/main" id="{91EA1640-D987-4032-97AF-7C5B47819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40" y="4064272"/>
            <a:ext cx="1217277" cy="861002"/>
          </a:xfrm>
          <a:prstGeom prst="rect">
            <a:avLst/>
          </a:prstGeom>
        </p:spPr>
      </p:pic>
      <p:pic>
        <p:nvPicPr>
          <p:cNvPr id="93" name="图片 92" descr="形状&#10;&#10;中度可信度描述已自动生成">
            <a:extLst>
              <a:ext uri="{FF2B5EF4-FFF2-40B4-BE49-F238E27FC236}">
                <a16:creationId xmlns:a16="http://schemas.microsoft.com/office/drawing/2014/main" id="{BC237A42-DC1E-4847-811B-06B82595BA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887" y="4053526"/>
            <a:ext cx="1218332" cy="861748"/>
          </a:xfrm>
          <a:prstGeom prst="rect">
            <a:avLst/>
          </a:prstGeom>
        </p:spPr>
      </p:pic>
      <p:pic>
        <p:nvPicPr>
          <p:cNvPr id="95" name="图片 94" descr="形状&#10;&#10;中度可信度描述已自动生成">
            <a:extLst>
              <a:ext uri="{FF2B5EF4-FFF2-40B4-BE49-F238E27FC236}">
                <a16:creationId xmlns:a16="http://schemas.microsoft.com/office/drawing/2014/main" id="{49F36778-18C1-4BA2-9419-4263178231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691" y="4067238"/>
            <a:ext cx="1217277" cy="861002"/>
          </a:xfrm>
          <a:prstGeom prst="rect">
            <a:avLst/>
          </a:prstGeom>
        </p:spPr>
      </p:pic>
      <p:cxnSp>
        <p:nvCxnSpPr>
          <p:cNvPr id="143" name="直接箭头连接符 142">
            <a:extLst>
              <a:ext uri="{FF2B5EF4-FFF2-40B4-BE49-F238E27FC236}">
                <a16:creationId xmlns:a16="http://schemas.microsoft.com/office/drawing/2014/main" id="{0AE6A303-D05E-4C31-AFE0-49ED2793AEBE}"/>
              </a:ext>
            </a:extLst>
          </p:cNvPr>
          <p:cNvCxnSpPr>
            <a:cxnSpLocks/>
            <a:stCxn id="93" idx="0"/>
          </p:cNvCxnSpPr>
          <p:nvPr/>
        </p:nvCxnSpPr>
        <p:spPr>
          <a:xfrm flipV="1">
            <a:off x="3975053" y="1697475"/>
            <a:ext cx="2048881" cy="2356051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245D9CF8-EFEE-47C0-A680-302C413D370E}"/>
              </a:ext>
            </a:extLst>
          </p:cNvPr>
          <p:cNvCxnSpPr>
            <a:cxnSpLocks/>
          </p:cNvCxnSpPr>
          <p:nvPr/>
        </p:nvCxnSpPr>
        <p:spPr>
          <a:xfrm flipV="1">
            <a:off x="5934795" y="1783771"/>
            <a:ext cx="559092" cy="2199768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6" name="连接符: 肘形 235">
            <a:extLst>
              <a:ext uri="{FF2B5EF4-FFF2-40B4-BE49-F238E27FC236}">
                <a16:creationId xmlns:a16="http://schemas.microsoft.com/office/drawing/2014/main" id="{7D0FD2A2-0B61-45A8-A8AC-488A5DD8BE14}"/>
              </a:ext>
            </a:extLst>
          </p:cNvPr>
          <p:cNvCxnSpPr>
            <a:cxnSpLocks/>
            <a:stCxn id="91" idx="0"/>
          </p:cNvCxnSpPr>
          <p:nvPr/>
        </p:nvCxnSpPr>
        <p:spPr>
          <a:xfrm rot="5400000" flipH="1" flipV="1">
            <a:off x="2299567" y="463198"/>
            <a:ext cx="2683986" cy="4518163"/>
          </a:xfrm>
          <a:prstGeom prst="bentConnector2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3" name="直接箭头连接符 292">
            <a:extLst>
              <a:ext uri="{FF2B5EF4-FFF2-40B4-BE49-F238E27FC236}">
                <a16:creationId xmlns:a16="http://schemas.microsoft.com/office/drawing/2014/main" id="{9EC7B30A-B808-4ED4-8581-E144D07C022A}"/>
              </a:ext>
            </a:extLst>
          </p:cNvPr>
          <p:cNvCxnSpPr>
            <a:cxnSpLocks/>
          </p:cNvCxnSpPr>
          <p:nvPr/>
        </p:nvCxnSpPr>
        <p:spPr>
          <a:xfrm flipH="1">
            <a:off x="1571053" y="2645429"/>
            <a:ext cx="519008" cy="1415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直接箭头连接符 294">
            <a:extLst>
              <a:ext uri="{FF2B5EF4-FFF2-40B4-BE49-F238E27FC236}">
                <a16:creationId xmlns:a16="http://schemas.microsoft.com/office/drawing/2014/main" id="{EBEBC1A8-E9DA-45D4-B57E-CB9734DA3EFA}"/>
              </a:ext>
            </a:extLst>
          </p:cNvPr>
          <p:cNvCxnSpPr>
            <a:cxnSpLocks/>
          </p:cNvCxnSpPr>
          <p:nvPr/>
        </p:nvCxnSpPr>
        <p:spPr>
          <a:xfrm>
            <a:off x="3355003" y="2645429"/>
            <a:ext cx="320573" cy="130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文本框 299">
            <a:extLst>
              <a:ext uri="{FF2B5EF4-FFF2-40B4-BE49-F238E27FC236}">
                <a16:creationId xmlns:a16="http://schemas.microsoft.com/office/drawing/2014/main" id="{3001D010-216A-4627-9662-2AE3034762D9}"/>
              </a:ext>
            </a:extLst>
          </p:cNvPr>
          <p:cNvSpPr txBox="1"/>
          <p:nvPr/>
        </p:nvSpPr>
        <p:spPr>
          <a:xfrm>
            <a:off x="831095" y="5420521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UE#1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1" name="文本框 300">
            <a:extLst>
              <a:ext uri="{FF2B5EF4-FFF2-40B4-BE49-F238E27FC236}">
                <a16:creationId xmlns:a16="http://schemas.microsoft.com/office/drawing/2014/main" id="{8B73518C-5CBC-47F9-99DB-7D2CE87D2229}"/>
              </a:ext>
            </a:extLst>
          </p:cNvPr>
          <p:cNvSpPr txBox="1"/>
          <p:nvPr/>
        </p:nvSpPr>
        <p:spPr>
          <a:xfrm>
            <a:off x="3572688" y="5420521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AE#1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2" name="文本框 301">
            <a:extLst>
              <a:ext uri="{FF2B5EF4-FFF2-40B4-BE49-F238E27FC236}">
                <a16:creationId xmlns:a16="http://schemas.microsoft.com/office/drawing/2014/main" id="{65343412-43C9-4C8C-A6C2-7557EB3E6CE5}"/>
              </a:ext>
            </a:extLst>
          </p:cNvPr>
          <p:cNvSpPr txBox="1"/>
          <p:nvPr/>
        </p:nvSpPr>
        <p:spPr>
          <a:xfrm>
            <a:off x="5330964" y="5425627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UE#i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6" name="组合 425">
            <a:extLst>
              <a:ext uri="{FF2B5EF4-FFF2-40B4-BE49-F238E27FC236}">
                <a16:creationId xmlns:a16="http://schemas.microsoft.com/office/drawing/2014/main" id="{DD3704F9-B0CA-4A29-93E0-636C4593CF23}"/>
              </a:ext>
            </a:extLst>
          </p:cNvPr>
          <p:cNvGrpSpPr/>
          <p:nvPr/>
        </p:nvGrpSpPr>
        <p:grpSpPr>
          <a:xfrm>
            <a:off x="2772099" y="437653"/>
            <a:ext cx="2836221" cy="847046"/>
            <a:chOff x="3564579" y="437653"/>
            <a:chExt cx="2836221" cy="847046"/>
          </a:xfrm>
        </p:grpSpPr>
        <p:grpSp>
          <p:nvGrpSpPr>
            <p:cNvPr id="408" name="组合 407">
              <a:extLst>
                <a:ext uri="{FF2B5EF4-FFF2-40B4-BE49-F238E27FC236}">
                  <a16:creationId xmlns:a16="http://schemas.microsoft.com/office/drawing/2014/main" id="{8A52860B-BFCA-4451-99B5-88B6033F1533}"/>
                </a:ext>
              </a:extLst>
            </p:cNvPr>
            <p:cNvGrpSpPr/>
            <p:nvPr/>
          </p:nvGrpSpPr>
          <p:grpSpPr>
            <a:xfrm>
              <a:off x="3730536" y="724805"/>
              <a:ext cx="2670264" cy="559894"/>
              <a:chOff x="3811816" y="988965"/>
              <a:chExt cx="2670264" cy="559894"/>
            </a:xfrm>
          </p:grpSpPr>
          <p:pic>
            <p:nvPicPr>
              <p:cNvPr id="108" name="图片 107" descr="形状&#10;&#10;中度可信度描述已自动生成">
                <a:extLst>
                  <a:ext uri="{FF2B5EF4-FFF2-40B4-BE49-F238E27FC236}">
                    <a16:creationId xmlns:a16="http://schemas.microsoft.com/office/drawing/2014/main" id="{F886C408-6ACB-47B9-80D9-B213E44B6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1816" y="994071"/>
                <a:ext cx="628893" cy="549682"/>
              </a:xfrm>
              <a:prstGeom prst="rect">
                <a:avLst/>
              </a:prstGeom>
            </p:spPr>
          </p:pic>
          <p:pic>
            <p:nvPicPr>
              <p:cNvPr id="109" name="图片 108" descr="形状&#10;&#10;中度可信度描述已自动生成">
                <a:extLst>
                  <a:ext uri="{FF2B5EF4-FFF2-40B4-BE49-F238E27FC236}">
                    <a16:creationId xmlns:a16="http://schemas.microsoft.com/office/drawing/2014/main" id="{8C6632C8-1BD5-4769-AC18-5A4E3ACBB8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509" y="994071"/>
                <a:ext cx="628893" cy="549682"/>
              </a:xfrm>
              <a:prstGeom prst="rect">
                <a:avLst/>
              </a:prstGeom>
            </p:spPr>
          </p:pic>
          <p:pic>
            <p:nvPicPr>
              <p:cNvPr id="117" name="图片 116">
                <a:extLst>
                  <a:ext uri="{FF2B5EF4-FFF2-40B4-BE49-F238E27FC236}">
                    <a16:creationId xmlns:a16="http://schemas.microsoft.com/office/drawing/2014/main" id="{4F3281EA-1902-4023-B8B0-422ED216D6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46440" y="1189097"/>
                <a:ext cx="151847" cy="187365"/>
              </a:xfrm>
              <a:prstGeom prst="rect">
                <a:avLst/>
              </a:prstGeom>
            </p:spPr>
          </p:pic>
          <p:pic>
            <p:nvPicPr>
              <p:cNvPr id="122" name="图片 121">
                <a:extLst>
                  <a:ext uri="{FF2B5EF4-FFF2-40B4-BE49-F238E27FC236}">
                    <a16:creationId xmlns:a16="http://schemas.microsoft.com/office/drawing/2014/main" id="{FAA1CF86-8396-4E10-B9BC-9BC005748B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5567930" y="1207462"/>
                <a:ext cx="159724" cy="150636"/>
              </a:xfrm>
              <a:prstGeom prst="rect">
                <a:avLst/>
              </a:prstGeom>
            </p:spPr>
          </p:pic>
          <p:pic>
            <p:nvPicPr>
              <p:cNvPr id="125" name="图片 124" descr="形状&#10;&#10;中度可信度描述已自动生成">
                <a:extLst>
                  <a:ext uri="{FF2B5EF4-FFF2-40B4-BE49-F238E27FC236}">
                    <a16:creationId xmlns:a16="http://schemas.microsoft.com/office/drawing/2014/main" id="{92D2E53E-EF4C-44E4-8188-10EDAA8A38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41502" y="988965"/>
                <a:ext cx="640578" cy="559894"/>
              </a:xfrm>
              <a:prstGeom prst="rect">
                <a:avLst/>
              </a:prstGeom>
            </p:spPr>
          </p:pic>
        </p:grpSp>
        <p:sp>
          <p:nvSpPr>
            <p:cNvPr id="306" name="矩形 305">
              <a:extLst>
                <a:ext uri="{FF2B5EF4-FFF2-40B4-BE49-F238E27FC236}">
                  <a16:creationId xmlns:a16="http://schemas.microsoft.com/office/drawing/2014/main" id="{F40B4B44-E1F8-40E4-B983-2D6DD278FE71}"/>
                </a:ext>
              </a:extLst>
            </p:cNvPr>
            <p:cNvSpPr/>
            <p:nvPr/>
          </p:nvSpPr>
          <p:spPr>
            <a:xfrm rot="21595077">
              <a:off x="3564579" y="447192"/>
              <a:ext cx="8563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UE#1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7" name="矩形 306">
              <a:extLst>
                <a:ext uri="{FF2B5EF4-FFF2-40B4-BE49-F238E27FC236}">
                  <a16:creationId xmlns:a16="http://schemas.microsoft.com/office/drawing/2014/main" id="{903B4C30-8CE1-45BF-A228-1C0CF5E6162A}"/>
                </a:ext>
              </a:extLst>
            </p:cNvPr>
            <p:cNvSpPr/>
            <p:nvPr/>
          </p:nvSpPr>
          <p:spPr>
            <a:xfrm rot="21595077">
              <a:off x="4584945" y="437653"/>
              <a:ext cx="9925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AE#1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2" name="文本框 331">
            <a:extLst>
              <a:ext uri="{FF2B5EF4-FFF2-40B4-BE49-F238E27FC236}">
                <a16:creationId xmlns:a16="http://schemas.microsoft.com/office/drawing/2014/main" id="{12EE88A1-9837-4C36-BC79-B16FB2F01138}"/>
              </a:ext>
            </a:extLst>
          </p:cNvPr>
          <p:cNvSpPr txBox="1"/>
          <p:nvPr/>
        </p:nvSpPr>
        <p:spPr>
          <a:xfrm>
            <a:off x="6233020" y="5011939"/>
            <a:ext cx="72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24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5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CE55684A-A6D0-4BF8-8AA5-FE6169C02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623" y="5011939"/>
            <a:ext cx="1217276" cy="4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9" name="组合 358">
            <a:extLst>
              <a:ext uri="{FF2B5EF4-FFF2-40B4-BE49-F238E27FC236}">
                <a16:creationId xmlns:a16="http://schemas.microsoft.com/office/drawing/2014/main" id="{3ED18B27-CB2F-4086-9AF2-E67F591AC6D1}"/>
              </a:ext>
            </a:extLst>
          </p:cNvPr>
          <p:cNvGrpSpPr/>
          <p:nvPr/>
        </p:nvGrpSpPr>
        <p:grpSpPr>
          <a:xfrm>
            <a:off x="8217885" y="4937222"/>
            <a:ext cx="1512361" cy="318478"/>
            <a:chOff x="664119" y="3584140"/>
            <a:chExt cx="4272736" cy="349536"/>
          </a:xfrm>
        </p:grpSpPr>
        <p:cxnSp>
          <p:nvCxnSpPr>
            <p:cNvPr id="360" name="直接箭头连接符 359">
              <a:extLst>
                <a:ext uri="{FF2B5EF4-FFF2-40B4-BE49-F238E27FC236}">
                  <a16:creationId xmlns:a16="http://schemas.microsoft.com/office/drawing/2014/main" id="{FC71B39D-4BC9-41E3-BD1A-0C5DD0F328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119" y="3921211"/>
              <a:ext cx="4272736" cy="1246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61" name="矩形 360">
              <a:extLst>
                <a:ext uri="{FF2B5EF4-FFF2-40B4-BE49-F238E27FC236}">
                  <a16:creationId xmlns:a16="http://schemas.microsoft.com/office/drawing/2014/main" id="{97FA9D55-65A0-4A9A-B4C7-B440B5F10A4F}"/>
                </a:ext>
              </a:extLst>
            </p:cNvPr>
            <p:cNvSpPr/>
            <p:nvPr/>
          </p:nvSpPr>
          <p:spPr>
            <a:xfrm rot="21595077">
              <a:off x="1682070" y="3584140"/>
              <a:ext cx="2310911" cy="344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sideink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64" name="直接箭头连接符 363">
            <a:extLst>
              <a:ext uri="{FF2B5EF4-FFF2-40B4-BE49-F238E27FC236}">
                <a16:creationId xmlns:a16="http://schemas.microsoft.com/office/drawing/2014/main" id="{5890F867-9E73-4913-A448-73F435CA6AD6}"/>
              </a:ext>
            </a:extLst>
          </p:cNvPr>
          <p:cNvCxnSpPr>
            <a:cxnSpLocks/>
          </p:cNvCxnSpPr>
          <p:nvPr/>
        </p:nvCxnSpPr>
        <p:spPr>
          <a:xfrm flipH="1">
            <a:off x="7967709" y="2645429"/>
            <a:ext cx="482834" cy="1451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直接箭头连接符 364">
            <a:extLst>
              <a:ext uri="{FF2B5EF4-FFF2-40B4-BE49-F238E27FC236}">
                <a16:creationId xmlns:a16="http://schemas.microsoft.com/office/drawing/2014/main" id="{03666056-0911-43EB-9E0A-64C08AEBBBF1}"/>
              </a:ext>
            </a:extLst>
          </p:cNvPr>
          <p:cNvCxnSpPr>
            <a:cxnSpLocks/>
          </p:cNvCxnSpPr>
          <p:nvPr/>
        </p:nvCxnSpPr>
        <p:spPr>
          <a:xfrm>
            <a:off x="9821686" y="2753360"/>
            <a:ext cx="612634" cy="1263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文本框 365">
            <a:extLst>
              <a:ext uri="{FF2B5EF4-FFF2-40B4-BE49-F238E27FC236}">
                <a16:creationId xmlns:a16="http://schemas.microsoft.com/office/drawing/2014/main" id="{6C10C119-BDB2-42F3-A862-31F4B22F3B36}"/>
              </a:ext>
            </a:extLst>
          </p:cNvPr>
          <p:cNvSpPr txBox="1"/>
          <p:nvPr/>
        </p:nvSpPr>
        <p:spPr>
          <a:xfrm>
            <a:off x="7261064" y="5416711"/>
            <a:ext cx="8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UE#k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7" name="文本框 366">
            <a:extLst>
              <a:ext uri="{FF2B5EF4-FFF2-40B4-BE49-F238E27FC236}">
                <a16:creationId xmlns:a16="http://schemas.microsoft.com/office/drawing/2014/main" id="{1C4F869D-E387-414F-8C37-0C1B04394A7E}"/>
              </a:ext>
            </a:extLst>
          </p:cNvPr>
          <p:cNvSpPr txBox="1"/>
          <p:nvPr/>
        </p:nvSpPr>
        <p:spPr>
          <a:xfrm>
            <a:off x="10075148" y="5406551"/>
            <a:ext cx="923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AE#k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9" name="图片 368" descr="形状&#10;&#10;中度可信度描述已自动生成">
            <a:extLst>
              <a:ext uri="{FF2B5EF4-FFF2-40B4-BE49-F238E27FC236}">
                <a16:creationId xmlns:a16="http://schemas.microsoft.com/office/drawing/2014/main" id="{CAAA1414-4666-4639-83B5-6CC081E640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59" y="4016373"/>
            <a:ext cx="1138143" cy="858825"/>
          </a:xfrm>
          <a:prstGeom prst="rect">
            <a:avLst/>
          </a:prstGeom>
        </p:spPr>
      </p:pic>
      <p:pic>
        <p:nvPicPr>
          <p:cNvPr id="371" name="图片 370" descr="形状&#10;&#10;中度可信度描述已自动生成">
            <a:extLst>
              <a:ext uri="{FF2B5EF4-FFF2-40B4-BE49-F238E27FC236}">
                <a16:creationId xmlns:a16="http://schemas.microsoft.com/office/drawing/2014/main" id="{779A5BAD-A081-4DD6-B52A-920C7ED9137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951" y="4064272"/>
            <a:ext cx="1231316" cy="822707"/>
          </a:xfrm>
          <a:prstGeom prst="rect">
            <a:avLst/>
          </a:prstGeom>
        </p:spPr>
      </p:pic>
      <p:sp>
        <p:nvSpPr>
          <p:cNvPr id="385" name="文本框 384">
            <a:extLst>
              <a:ext uri="{FF2B5EF4-FFF2-40B4-BE49-F238E27FC236}">
                <a16:creationId xmlns:a16="http://schemas.microsoft.com/office/drawing/2014/main" id="{688A8E4B-3E33-40BB-8C1A-0DAF0F2497AF}"/>
              </a:ext>
            </a:extLst>
          </p:cNvPr>
          <p:cNvSpPr txBox="1"/>
          <p:nvPr/>
        </p:nvSpPr>
        <p:spPr>
          <a:xfrm>
            <a:off x="11148007" y="4925274"/>
            <a:ext cx="72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24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388" name="连接符: 肘形 387">
            <a:extLst>
              <a:ext uri="{FF2B5EF4-FFF2-40B4-BE49-F238E27FC236}">
                <a16:creationId xmlns:a16="http://schemas.microsoft.com/office/drawing/2014/main" id="{3CF3168A-79BB-4738-ABC3-E5BC4944348C}"/>
              </a:ext>
            </a:extLst>
          </p:cNvPr>
          <p:cNvCxnSpPr>
            <a:cxnSpLocks/>
            <a:stCxn id="371" idx="0"/>
          </p:cNvCxnSpPr>
          <p:nvPr/>
        </p:nvCxnSpPr>
        <p:spPr>
          <a:xfrm rot="16200000" flipV="1">
            <a:off x="7530407" y="1077070"/>
            <a:ext cx="2655355" cy="3319050"/>
          </a:xfrm>
          <a:prstGeom prst="bentConnector2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1" name="直接箭头连接符 390">
            <a:extLst>
              <a:ext uri="{FF2B5EF4-FFF2-40B4-BE49-F238E27FC236}">
                <a16:creationId xmlns:a16="http://schemas.microsoft.com/office/drawing/2014/main" id="{E365DCB5-7A6A-43E7-9F30-7B37B1E9981D}"/>
              </a:ext>
            </a:extLst>
          </p:cNvPr>
          <p:cNvCxnSpPr>
            <a:cxnSpLocks/>
            <a:stCxn id="369" idx="0"/>
          </p:cNvCxnSpPr>
          <p:nvPr/>
        </p:nvCxnSpPr>
        <p:spPr>
          <a:xfrm flipH="1" flipV="1">
            <a:off x="6923981" y="1697475"/>
            <a:ext cx="815450" cy="2318898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6" name="右大括号 415">
            <a:extLst>
              <a:ext uri="{FF2B5EF4-FFF2-40B4-BE49-F238E27FC236}">
                <a16:creationId xmlns:a16="http://schemas.microsoft.com/office/drawing/2014/main" id="{1D9D166B-3DA5-4CE6-922B-1ECAE04DA9B7}"/>
              </a:ext>
            </a:extLst>
          </p:cNvPr>
          <p:cNvSpPr/>
          <p:nvPr/>
        </p:nvSpPr>
        <p:spPr>
          <a:xfrm rot="5400000">
            <a:off x="2366112" y="3763220"/>
            <a:ext cx="240318" cy="3919237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右大括号 416">
            <a:extLst>
              <a:ext uri="{FF2B5EF4-FFF2-40B4-BE49-F238E27FC236}">
                <a16:creationId xmlns:a16="http://schemas.microsoft.com/office/drawing/2014/main" id="{C967C1D1-3CF5-4A0E-810E-5AF05A7BFB16}"/>
              </a:ext>
            </a:extLst>
          </p:cNvPr>
          <p:cNvSpPr/>
          <p:nvPr/>
        </p:nvSpPr>
        <p:spPr>
          <a:xfrm rot="5400000">
            <a:off x="8901396" y="3665545"/>
            <a:ext cx="240318" cy="4114590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文本框 417">
            <a:extLst>
              <a:ext uri="{FF2B5EF4-FFF2-40B4-BE49-F238E27FC236}">
                <a16:creationId xmlns:a16="http://schemas.microsoft.com/office/drawing/2014/main" id="{A0618E03-E442-471F-8B77-0C52F1768397}"/>
              </a:ext>
            </a:extLst>
          </p:cNvPr>
          <p:cNvSpPr txBox="1"/>
          <p:nvPr/>
        </p:nvSpPr>
        <p:spPr>
          <a:xfrm>
            <a:off x="1871081" y="5932155"/>
            <a:ext cx="125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Member#1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" name="文本框 418">
            <a:extLst>
              <a:ext uri="{FF2B5EF4-FFF2-40B4-BE49-F238E27FC236}">
                <a16:creationId xmlns:a16="http://schemas.microsoft.com/office/drawing/2014/main" id="{83F98EDC-00DA-437F-933E-7CA732DB4248}"/>
              </a:ext>
            </a:extLst>
          </p:cNvPr>
          <p:cNvSpPr txBox="1"/>
          <p:nvPr/>
        </p:nvSpPr>
        <p:spPr>
          <a:xfrm>
            <a:off x="5078675" y="5932155"/>
            <a:ext cx="125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Member#i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0" name="文本框 419">
            <a:extLst>
              <a:ext uri="{FF2B5EF4-FFF2-40B4-BE49-F238E27FC236}">
                <a16:creationId xmlns:a16="http://schemas.microsoft.com/office/drawing/2014/main" id="{6BA49355-FB6D-4740-AC6E-53B558DC4E46}"/>
              </a:ext>
            </a:extLst>
          </p:cNvPr>
          <p:cNvSpPr txBox="1"/>
          <p:nvPr/>
        </p:nvSpPr>
        <p:spPr>
          <a:xfrm>
            <a:off x="8329420" y="5932155"/>
            <a:ext cx="125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Member#k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7" name="组合 426">
            <a:extLst>
              <a:ext uri="{FF2B5EF4-FFF2-40B4-BE49-F238E27FC236}">
                <a16:creationId xmlns:a16="http://schemas.microsoft.com/office/drawing/2014/main" id="{54B0A056-DFE6-4D59-9023-A9679F192C6E}"/>
              </a:ext>
            </a:extLst>
          </p:cNvPr>
          <p:cNvGrpSpPr/>
          <p:nvPr/>
        </p:nvGrpSpPr>
        <p:grpSpPr>
          <a:xfrm>
            <a:off x="7386624" y="415499"/>
            <a:ext cx="2790373" cy="890208"/>
            <a:chOff x="8128304" y="415499"/>
            <a:chExt cx="2790373" cy="890208"/>
          </a:xfrm>
        </p:grpSpPr>
        <p:grpSp>
          <p:nvGrpSpPr>
            <p:cNvPr id="422" name="组合 421">
              <a:extLst>
                <a:ext uri="{FF2B5EF4-FFF2-40B4-BE49-F238E27FC236}">
                  <a16:creationId xmlns:a16="http://schemas.microsoft.com/office/drawing/2014/main" id="{A84120D2-E1FF-4F19-AED0-8EE758DA4629}"/>
                </a:ext>
              </a:extLst>
            </p:cNvPr>
            <p:cNvGrpSpPr/>
            <p:nvPr/>
          </p:nvGrpSpPr>
          <p:grpSpPr>
            <a:xfrm>
              <a:off x="8299278" y="731058"/>
              <a:ext cx="2619399" cy="574649"/>
              <a:chOff x="8299278" y="731058"/>
              <a:chExt cx="2619399" cy="574649"/>
            </a:xfrm>
          </p:grpSpPr>
          <p:pic>
            <p:nvPicPr>
              <p:cNvPr id="409" name="图片 408" descr="形状&#10;&#10;中度可信度描述已自动生成">
                <a:extLst>
                  <a:ext uri="{FF2B5EF4-FFF2-40B4-BE49-F238E27FC236}">
                    <a16:creationId xmlns:a16="http://schemas.microsoft.com/office/drawing/2014/main" id="{B1B0B7B4-42DF-4FCC-AD13-C235E714DC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99278" y="731058"/>
                <a:ext cx="646405" cy="559895"/>
              </a:xfrm>
              <a:prstGeom prst="rect">
                <a:avLst/>
              </a:prstGeom>
            </p:spPr>
          </p:pic>
          <p:pic>
            <p:nvPicPr>
              <p:cNvPr id="410" name="图片 409" descr="形状&#10;&#10;中度可信度描述已自动生成">
                <a:extLst>
                  <a:ext uri="{FF2B5EF4-FFF2-40B4-BE49-F238E27FC236}">
                    <a16:creationId xmlns:a16="http://schemas.microsoft.com/office/drawing/2014/main" id="{2E03D149-1193-446A-9146-667A65325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38082" y="741108"/>
                <a:ext cx="674784" cy="559895"/>
              </a:xfrm>
              <a:prstGeom prst="rect">
                <a:avLst/>
              </a:prstGeom>
            </p:spPr>
          </p:pic>
          <p:pic>
            <p:nvPicPr>
              <p:cNvPr id="411" name="图片 410">
                <a:extLst>
                  <a:ext uri="{FF2B5EF4-FFF2-40B4-BE49-F238E27FC236}">
                    <a16:creationId xmlns:a16="http://schemas.microsoft.com/office/drawing/2014/main" id="{38221845-99C9-477C-BBB8-61A414E596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011741" y="915601"/>
                <a:ext cx="151847" cy="187365"/>
              </a:xfrm>
              <a:prstGeom prst="rect">
                <a:avLst/>
              </a:prstGeom>
            </p:spPr>
          </p:pic>
          <p:pic>
            <p:nvPicPr>
              <p:cNvPr id="412" name="图片 411">
                <a:extLst>
                  <a:ext uri="{FF2B5EF4-FFF2-40B4-BE49-F238E27FC236}">
                    <a16:creationId xmlns:a16="http://schemas.microsoft.com/office/drawing/2014/main" id="{712D46F2-E382-415C-97F1-2F7785CECB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10013270" y="933967"/>
                <a:ext cx="159724" cy="150636"/>
              </a:xfrm>
              <a:prstGeom prst="rect">
                <a:avLst/>
              </a:prstGeom>
            </p:spPr>
          </p:pic>
          <p:pic>
            <p:nvPicPr>
              <p:cNvPr id="421" name="图片 420" descr="形状&#10;&#10;中度可信度描述已自动生成">
                <a:extLst>
                  <a:ext uri="{FF2B5EF4-FFF2-40B4-BE49-F238E27FC236}">
                    <a16:creationId xmlns:a16="http://schemas.microsoft.com/office/drawing/2014/main" id="{DFA57A74-8267-49A3-8708-C790E7628C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78099" y="745813"/>
                <a:ext cx="640578" cy="559894"/>
              </a:xfrm>
              <a:prstGeom prst="rect">
                <a:avLst/>
              </a:prstGeom>
            </p:spPr>
          </p:pic>
        </p:grpSp>
        <p:sp>
          <p:nvSpPr>
            <p:cNvPr id="423" name="矩形 422">
              <a:extLst>
                <a:ext uri="{FF2B5EF4-FFF2-40B4-BE49-F238E27FC236}">
                  <a16:creationId xmlns:a16="http://schemas.microsoft.com/office/drawing/2014/main" id="{AD05D6CE-0FC9-46FF-B024-DA897701652D}"/>
                </a:ext>
              </a:extLst>
            </p:cNvPr>
            <p:cNvSpPr/>
            <p:nvPr/>
          </p:nvSpPr>
          <p:spPr>
            <a:xfrm rot="21595077">
              <a:off x="8128304" y="425038"/>
              <a:ext cx="10005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UE#k</a:t>
              </a: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4" name="矩形 423">
              <a:extLst>
                <a:ext uri="{FF2B5EF4-FFF2-40B4-BE49-F238E27FC236}">
                  <a16:creationId xmlns:a16="http://schemas.microsoft.com/office/drawing/2014/main" id="{C0C93D29-B6AA-4693-964D-B24626EEAE61}"/>
                </a:ext>
              </a:extLst>
            </p:cNvPr>
            <p:cNvSpPr/>
            <p:nvPr/>
          </p:nvSpPr>
          <p:spPr>
            <a:xfrm rot="21595077">
              <a:off x="9105010" y="415499"/>
              <a:ext cx="10005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AE#k</a:t>
              </a:r>
              <a:r>
                <a:rPr lang="en-US" altLang="zh-CN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model</a:t>
              </a:r>
              <a:endParaRPr lang="zh-CN" altLang="en-US" sz="32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3" name="图片 62">
            <a:extLst>
              <a:ext uri="{FF2B5EF4-FFF2-40B4-BE49-F238E27FC236}">
                <a16:creationId xmlns:a16="http://schemas.microsoft.com/office/drawing/2014/main" id="{959AEB1B-210C-4209-9EA4-98790C942D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3383" y="4947834"/>
            <a:ext cx="256479" cy="497980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ECEB5491-2E3D-47E7-B355-46AC00A5C6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0279" y="4953271"/>
            <a:ext cx="256479" cy="497980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10AF1288-43F9-4EEB-9C29-51384093BAD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55540" y="4907116"/>
            <a:ext cx="256479" cy="49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036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组合 159">
            <a:extLst>
              <a:ext uri="{FF2B5EF4-FFF2-40B4-BE49-F238E27FC236}">
                <a16:creationId xmlns:a16="http://schemas.microsoft.com/office/drawing/2014/main" id="{538070CB-EBFA-4EED-90B2-E8481E6F2FED}"/>
              </a:ext>
            </a:extLst>
          </p:cNvPr>
          <p:cNvGrpSpPr/>
          <p:nvPr/>
        </p:nvGrpSpPr>
        <p:grpSpPr>
          <a:xfrm>
            <a:off x="1738422" y="877069"/>
            <a:ext cx="9643285" cy="5103862"/>
            <a:chOff x="1857835" y="581662"/>
            <a:chExt cx="9643285" cy="5103862"/>
          </a:xfrm>
        </p:grpSpPr>
        <p:sp>
          <p:nvSpPr>
            <p:cNvPr id="158" name="矩形 157">
              <a:extLst>
                <a:ext uri="{FF2B5EF4-FFF2-40B4-BE49-F238E27FC236}">
                  <a16:creationId xmlns:a16="http://schemas.microsoft.com/office/drawing/2014/main" id="{57D45FD9-FC7C-4DDD-99F2-063AA4CD8561}"/>
                </a:ext>
              </a:extLst>
            </p:cNvPr>
            <p:cNvSpPr/>
            <p:nvPr/>
          </p:nvSpPr>
          <p:spPr>
            <a:xfrm>
              <a:off x="8742487" y="3502484"/>
              <a:ext cx="2758633" cy="20217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3489" y="581662"/>
              <a:ext cx="659169" cy="1398248"/>
            </a:xfrm>
            <a:prstGeom prst="rect">
              <a:avLst/>
            </a:prstGeom>
          </p:spPr>
        </p:pic>
        <p:grpSp>
          <p:nvGrpSpPr>
            <p:cNvPr id="83" name="组合 82">
              <a:extLst>
                <a:ext uri="{FF2B5EF4-FFF2-40B4-BE49-F238E27FC236}">
                  <a16:creationId xmlns:a16="http://schemas.microsoft.com/office/drawing/2014/main" id="{FE47B573-E0C9-49B9-8A39-EBEB204713F4}"/>
                </a:ext>
              </a:extLst>
            </p:cNvPr>
            <p:cNvGrpSpPr/>
            <p:nvPr/>
          </p:nvGrpSpPr>
          <p:grpSpPr>
            <a:xfrm>
              <a:off x="1902804" y="2919423"/>
              <a:ext cx="673582" cy="907962"/>
              <a:chOff x="1902804" y="2919423"/>
              <a:chExt cx="673582" cy="907962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CE9F0B07-4C90-4C6E-8EAF-7D9B83C8C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79706" y="2919423"/>
                <a:ext cx="309054" cy="570369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7BE9001-D055-4043-B881-DD1C8D6D3734}"/>
                  </a:ext>
                </a:extLst>
              </p:cNvPr>
              <p:cNvSpPr txBox="1"/>
              <p:nvPr/>
            </p:nvSpPr>
            <p:spPr>
              <a:xfrm>
                <a:off x="1902804" y="3488831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4A07037B-18C8-4DA5-AE89-19E641ED7401}"/>
                </a:ext>
              </a:extLst>
            </p:cNvPr>
            <p:cNvGrpSpPr/>
            <p:nvPr/>
          </p:nvGrpSpPr>
          <p:grpSpPr>
            <a:xfrm>
              <a:off x="2931455" y="3247422"/>
              <a:ext cx="673582" cy="908923"/>
              <a:chOff x="2607754" y="3535948"/>
              <a:chExt cx="673582" cy="908923"/>
            </a:xfrm>
          </p:grpSpPr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id="{FA6B5840-1A4B-48B7-8D87-D2D22317E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7BB0C60B-7A28-4542-9243-1AEF9526F374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BBC0313D-BAFB-4506-A2B3-8EE231EBDA52}"/>
                </a:ext>
              </a:extLst>
            </p:cNvPr>
            <p:cNvGrpSpPr/>
            <p:nvPr/>
          </p:nvGrpSpPr>
          <p:grpSpPr>
            <a:xfrm>
              <a:off x="4141435" y="3059518"/>
              <a:ext cx="673582" cy="908923"/>
              <a:chOff x="2607754" y="3535948"/>
              <a:chExt cx="673582" cy="908923"/>
            </a:xfrm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1E30D18D-3B5A-41D3-92FE-DAF321925F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F7AE5B5C-53A1-4960-BB69-924CD7F62080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872D6F1-6CDE-4F00-A2E3-33B63151ABF2}"/>
                </a:ext>
              </a:extLst>
            </p:cNvPr>
            <p:cNvGrpSpPr/>
            <p:nvPr/>
          </p:nvGrpSpPr>
          <p:grpSpPr>
            <a:xfrm>
              <a:off x="7748656" y="2476486"/>
              <a:ext cx="673582" cy="908923"/>
              <a:chOff x="2607754" y="3535948"/>
              <a:chExt cx="673582" cy="908923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33E76F66-F2AF-4060-AA89-CFC4BD73EE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68399336-3054-4A37-B93B-20C299B0DD1F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UE#8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E248017B-F16E-4889-A7BC-4513CE45AF78}"/>
                </a:ext>
              </a:extLst>
            </p:cNvPr>
            <p:cNvGrpSpPr/>
            <p:nvPr/>
          </p:nvGrpSpPr>
          <p:grpSpPr>
            <a:xfrm>
              <a:off x="9119518" y="1841223"/>
              <a:ext cx="673582" cy="908923"/>
              <a:chOff x="2607754" y="3535948"/>
              <a:chExt cx="673582" cy="908923"/>
            </a:xfrm>
          </p:grpSpPr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id="{4106BF16-D93F-4B27-91EA-1BB79387A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02DE2FBE-5619-4DB2-9BD1-568B11F20F80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UE#9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8B0A0012-5872-4855-BA51-3809B11BCDC2}"/>
                </a:ext>
              </a:extLst>
            </p:cNvPr>
            <p:cNvGrpSpPr/>
            <p:nvPr/>
          </p:nvGrpSpPr>
          <p:grpSpPr>
            <a:xfrm>
              <a:off x="10044805" y="1333721"/>
              <a:ext cx="776175" cy="908923"/>
              <a:chOff x="2607754" y="3535948"/>
              <a:chExt cx="776175" cy="908923"/>
            </a:xfrm>
          </p:grpSpPr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id="{005AE621-DF8E-46A8-BE3A-A0F8109C03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3FDEC827-099B-4F5D-9CB3-A06A2B10DED8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UE#10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6A4448F9-C13D-45A0-9592-80A9544EC124}"/>
                </a:ext>
              </a:extLst>
            </p:cNvPr>
            <p:cNvGrpSpPr/>
            <p:nvPr/>
          </p:nvGrpSpPr>
          <p:grpSpPr>
            <a:xfrm>
              <a:off x="6149544" y="3234719"/>
              <a:ext cx="673582" cy="908923"/>
              <a:chOff x="2607754" y="3535948"/>
              <a:chExt cx="673582" cy="908923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4FEE0F19-A39F-47DE-9CE4-79E39F8A3C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07152901-0609-464A-92B3-7498A762F64E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UE#4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8D631340-BF6D-435B-AD32-F9B235E957D0}"/>
                </a:ext>
              </a:extLst>
            </p:cNvPr>
            <p:cNvGrpSpPr/>
            <p:nvPr/>
          </p:nvGrpSpPr>
          <p:grpSpPr>
            <a:xfrm>
              <a:off x="5337683" y="4438047"/>
              <a:ext cx="673582" cy="908923"/>
              <a:chOff x="2607754" y="3535948"/>
              <a:chExt cx="673582" cy="908923"/>
            </a:xfrm>
          </p:grpSpPr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id="{D7F099D8-62DA-47E5-A255-3E41936191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FC1142F0-723C-4259-BBD2-87A9AC4D85B4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UE#5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id="{A5C49837-E986-41A1-B16E-727B4DE3AB3F}"/>
                </a:ext>
              </a:extLst>
            </p:cNvPr>
            <p:cNvGrpSpPr/>
            <p:nvPr/>
          </p:nvGrpSpPr>
          <p:grpSpPr>
            <a:xfrm>
              <a:off x="6439188" y="4776601"/>
              <a:ext cx="673582" cy="908923"/>
              <a:chOff x="2607754" y="3535948"/>
              <a:chExt cx="673582" cy="908923"/>
            </a:xfrm>
          </p:grpSpPr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id="{930BF7D5-850E-4FC4-911D-4CF54C76A9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A25A397B-CCF1-4A2D-B604-F3BC386AB67F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UE#6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C8387FBC-A105-43B1-8A56-B45C13988E0A}"/>
                </a:ext>
              </a:extLst>
            </p:cNvPr>
            <p:cNvGrpSpPr/>
            <p:nvPr/>
          </p:nvGrpSpPr>
          <p:grpSpPr>
            <a:xfrm>
              <a:off x="7384444" y="4152862"/>
              <a:ext cx="673582" cy="908923"/>
              <a:chOff x="2607754" y="3535948"/>
              <a:chExt cx="673582" cy="908923"/>
            </a:xfrm>
          </p:grpSpPr>
          <p:pic>
            <p:nvPicPr>
              <p:cNvPr id="55" name="图片 54">
                <a:extLst>
                  <a:ext uri="{FF2B5EF4-FFF2-40B4-BE49-F238E27FC236}">
                    <a16:creationId xmlns:a16="http://schemas.microsoft.com/office/drawing/2014/main" id="{D2AC9D09-BFAC-4411-9783-6BFA6C52AE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0018" y="3535948"/>
                <a:ext cx="309054" cy="570369"/>
              </a:xfrm>
              <a:prstGeom prst="rect">
                <a:avLst/>
              </a:prstGeom>
            </p:spPr>
          </p:pic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C05FC5EB-4A3A-4CAB-BF8D-17051188D34F}"/>
                  </a:ext>
                </a:extLst>
              </p:cNvPr>
              <p:cNvSpPr txBox="1"/>
              <p:nvPr/>
            </p:nvSpPr>
            <p:spPr>
              <a:xfrm>
                <a:off x="2607754" y="4106317"/>
                <a:ext cx="6735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UE#7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直接箭头连接符 4">
              <a:extLst>
                <a:ext uri="{FF2B5EF4-FFF2-40B4-BE49-F238E27FC236}">
                  <a16:creationId xmlns:a16="http://schemas.microsoft.com/office/drawing/2014/main" id="{21AD1383-10C7-486E-B5D9-61D9A3218303}"/>
                </a:ext>
              </a:extLst>
            </p:cNvPr>
            <p:cNvCxnSpPr>
              <a:cxnSpLocks/>
            </p:cNvCxnSpPr>
            <p:nvPr/>
          </p:nvCxnSpPr>
          <p:spPr>
            <a:xfrm>
              <a:off x="2486033" y="3269173"/>
              <a:ext cx="512778" cy="16927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>
              <a:extLst>
                <a:ext uri="{FF2B5EF4-FFF2-40B4-BE49-F238E27FC236}">
                  <a16:creationId xmlns:a16="http://schemas.microsoft.com/office/drawing/2014/main" id="{CD37D5F5-4030-47C3-9723-6E28538ECC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0666" y="3353811"/>
              <a:ext cx="728549" cy="15222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43FDAB0F-CCE9-49DF-BA49-B8A16DFCFE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1146" y="2814711"/>
              <a:ext cx="2937510" cy="34921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FC87C928-9DA6-41E5-BD42-8F3F595E4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65456" y="2242644"/>
              <a:ext cx="754062" cy="50750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806DBFE9-9F30-4415-8C67-76EF9DA85C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36438" y="1676859"/>
              <a:ext cx="426473" cy="33262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D247A70F-1EC3-4F61-9644-2077A92F66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6042" y="2030573"/>
              <a:ext cx="987691" cy="100825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FB51D657-6D33-436C-B236-04D9A2739C8A}"/>
                </a:ext>
              </a:extLst>
            </p:cNvPr>
            <p:cNvCxnSpPr>
              <a:cxnSpLocks/>
            </p:cNvCxnSpPr>
            <p:nvPr/>
          </p:nvCxnSpPr>
          <p:spPr>
            <a:xfrm>
              <a:off x="6383087" y="1933863"/>
              <a:ext cx="1365569" cy="54229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E7666E6E-7FBF-4A6B-A7A0-848E2C1523BB}"/>
                </a:ext>
              </a:extLst>
            </p:cNvPr>
            <p:cNvCxnSpPr>
              <a:cxnSpLocks/>
            </p:cNvCxnSpPr>
            <p:nvPr/>
          </p:nvCxnSpPr>
          <p:spPr>
            <a:xfrm>
              <a:off x="4806727" y="3389776"/>
              <a:ext cx="1312218" cy="14283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9" name="直接箭头连接符 68">
              <a:extLst>
                <a:ext uri="{FF2B5EF4-FFF2-40B4-BE49-F238E27FC236}">
                  <a16:creationId xmlns:a16="http://schemas.microsoft.com/office/drawing/2014/main" id="{24ED3B48-FA48-4E1A-A67E-7CEFEBEF8B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9255" y="3054126"/>
              <a:ext cx="901980" cy="44835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1" name="直接箭头连接符 70">
              <a:extLst>
                <a:ext uri="{FF2B5EF4-FFF2-40B4-BE49-F238E27FC236}">
                  <a16:creationId xmlns:a16="http://schemas.microsoft.com/office/drawing/2014/main" id="{77729A51-8D4F-4620-8596-03A3BDF7BF68}"/>
                </a:ext>
              </a:extLst>
            </p:cNvPr>
            <p:cNvCxnSpPr>
              <a:cxnSpLocks/>
            </p:cNvCxnSpPr>
            <p:nvPr/>
          </p:nvCxnSpPr>
          <p:spPr>
            <a:xfrm>
              <a:off x="4791582" y="3621225"/>
              <a:ext cx="598795" cy="79669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4F641B6F-41ED-4428-878C-BF8B6F996C81}"/>
                </a:ext>
              </a:extLst>
            </p:cNvPr>
            <p:cNvCxnSpPr>
              <a:cxnSpLocks/>
            </p:cNvCxnSpPr>
            <p:nvPr/>
          </p:nvCxnSpPr>
          <p:spPr>
            <a:xfrm>
              <a:off x="5946779" y="4714011"/>
              <a:ext cx="539556" cy="34777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594B5247-FC62-459F-AF2E-C1B7E2072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00467" y="4417924"/>
              <a:ext cx="460648" cy="46997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BDA79B22-B8FC-4905-B0DB-CAAFD7F72F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8248" y="3484509"/>
              <a:ext cx="193107" cy="55239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6" name="连接符: 肘形 85">
              <a:extLst>
                <a:ext uri="{FF2B5EF4-FFF2-40B4-BE49-F238E27FC236}">
                  <a16:creationId xmlns:a16="http://schemas.microsoft.com/office/drawing/2014/main" id="{BFF9F401-E6D9-4986-AC91-F1CA54F0D2BB}"/>
                </a:ext>
              </a:extLst>
            </p:cNvPr>
            <p:cNvCxnSpPr>
              <a:cxnSpLocks/>
              <a:stCxn id="47" idx="0"/>
            </p:cNvCxnSpPr>
            <p:nvPr/>
          </p:nvCxnSpPr>
          <p:spPr>
            <a:xfrm rot="5400000" flipH="1" flipV="1">
              <a:off x="2808436" y="265024"/>
              <a:ext cx="2080196" cy="3228603"/>
            </a:xfrm>
            <a:prstGeom prst="bentConnector2">
              <a:avLst/>
            </a:prstGeom>
            <a:ln w="1905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连接符: 肘形 89">
              <a:extLst>
                <a:ext uri="{FF2B5EF4-FFF2-40B4-BE49-F238E27FC236}">
                  <a16:creationId xmlns:a16="http://schemas.microsoft.com/office/drawing/2014/main" id="{654FA514-AFB1-4D8A-840C-414F0EDB350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398902" y="944931"/>
              <a:ext cx="3072114" cy="1983154"/>
            </a:xfrm>
            <a:prstGeom prst="bentConnector3">
              <a:avLst>
                <a:gd name="adj1" fmla="val 100346"/>
              </a:avLst>
            </a:prstGeom>
            <a:ln w="1905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连接符: 肘形 96">
              <a:extLst>
                <a:ext uri="{FF2B5EF4-FFF2-40B4-BE49-F238E27FC236}">
                  <a16:creationId xmlns:a16="http://schemas.microsoft.com/office/drawing/2014/main" id="{4342078E-85DF-412D-A535-2020A4E0C207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rot="5400000" flipH="1" flipV="1">
              <a:off x="3289676" y="1074260"/>
              <a:ext cx="2151732" cy="2194592"/>
            </a:xfrm>
            <a:prstGeom prst="bentConnector2">
              <a:avLst/>
            </a:prstGeom>
            <a:ln w="1905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连接符: 肘形 99">
              <a:extLst>
                <a:ext uri="{FF2B5EF4-FFF2-40B4-BE49-F238E27FC236}">
                  <a16:creationId xmlns:a16="http://schemas.microsoft.com/office/drawing/2014/main" id="{9D4433A2-2C4A-422D-ACAD-16D8D8ED049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399225" y="1245073"/>
              <a:ext cx="2077323" cy="1951967"/>
            </a:xfrm>
            <a:prstGeom prst="bentConnector3">
              <a:avLst>
                <a:gd name="adj1" fmla="val 99638"/>
              </a:avLst>
            </a:prstGeom>
            <a:ln w="1905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连接符: 肘形 103">
              <a:extLst>
                <a:ext uri="{FF2B5EF4-FFF2-40B4-BE49-F238E27FC236}">
                  <a16:creationId xmlns:a16="http://schemas.microsoft.com/office/drawing/2014/main" id="{AF22A772-B81A-4FB0-BDAF-3976F605590E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rot="5400000" flipH="1" flipV="1">
              <a:off x="4252619" y="1736637"/>
              <a:ext cx="1548488" cy="1097274"/>
            </a:xfrm>
            <a:prstGeom prst="bentConnector3">
              <a:avLst>
                <a:gd name="adj1" fmla="val 100256"/>
              </a:avLst>
            </a:prstGeom>
            <a:ln w="1905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连接符: 肘形 107">
              <a:extLst>
                <a:ext uri="{FF2B5EF4-FFF2-40B4-BE49-F238E27FC236}">
                  <a16:creationId xmlns:a16="http://schemas.microsoft.com/office/drawing/2014/main" id="{612FAAE5-232E-46A6-9055-A12675F739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112" y="1869508"/>
              <a:ext cx="1378023" cy="916369"/>
            </a:xfrm>
            <a:prstGeom prst="bentConnector3">
              <a:avLst>
                <a:gd name="adj1" fmla="val -826"/>
              </a:avLst>
            </a:prstGeom>
            <a:ln w="1905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连接符: 肘形 110">
              <a:extLst>
                <a:ext uri="{FF2B5EF4-FFF2-40B4-BE49-F238E27FC236}">
                  <a16:creationId xmlns:a16="http://schemas.microsoft.com/office/drawing/2014/main" id="{0C783368-0FF6-4C2F-A112-C53000FED8D6}"/>
                </a:ext>
              </a:extLst>
            </p:cNvPr>
            <p:cNvCxnSpPr>
              <a:cxnSpLocks/>
              <a:stCxn id="29" idx="0"/>
            </p:cNvCxnSpPr>
            <p:nvPr/>
          </p:nvCxnSpPr>
          <p:spPr>
            <a:xfrm rot="16200000" flipV="1">
              <a:off x="8014211" y="-1033665"/>
              <a:ext cx="623600" cy="4111171"/>
            </a:xfrm>
            <a:prstGeom prst="bentConnector2">
              <a:avLst/>
            </a:prstGeom>
            <a:ln w="1905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连接符: 肘形 114">
              <a:extLst>
                <a:ext uri="{FF2B5EF4-FFF2-40B4-BE49-F238E27FC236}">
                  <a16:creationId xmlns:a16="http://schemas.microsoft.com/office/drawing/2014/main" id="{78129E67-C0D8-4363-8BC7-D683F05833A9}"/>
                </a:ext>
              </a:extLst>
            </p:cNvPr>
            <p:cNvCxnSpPr>
              <a:cxnSpLocks/>
            </p:cNvCxnSpPr>
            <p:nvPr/>
          </p:nvCxnSpPr>
          <p:spPr>
            <a:xfrm>
              <a:off x="6340360" y="837118"/>
              <a:ext cx="3886709" cy="437634"/>
            </a:xfrm>
            <a:prstGeom prst="bentConnector3">
              <a:avLst>
                <a:gd name="adj1" fmla="val 99806"/>
              </a:avLst>
            </a:prstGeom>
            <a:ln w="1905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连接符: 肘形 122">
              <a:extLst>
                <a:ext uri="{FF2B5EF4-FFF2-40B4-BE49-F238E27FC236}">
                  <a16:creationId xmlns:a16="http://schemas.microsoft.com/office/drawing/2014/main" id="{BFA2E598-C332-4968-8229-448F68E4D78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10647" y="1142683"/>
              <a:ext cx="3151352" cy="652170"/>
            </a:xfrm>
            <a:prstGeom prst="bentConnector3">
              <a:avLst>
                <a:gd name="adj1" fmla="val -315"/>
              </a:avLst>
            </a:prstGeom>
            <a:ln w="1905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连接符: 肘形 126">
              <a:extLst>
                <a:ext uri="{FF2B5EF4-FFF2-40B4-BE49-F238E27FC236}">
                  <a16:creationId xmlns:a16="http://schemas.microsoft.com/office/drawing/2014/main" id="{F46CAC13-4EC7-45FC-8933-5CDFEFC02367}"/>
                </a:ext>
              </a:extLst>
            </p:cNvPr>
            <p:cNvCxnSpPr>
              <a:cxnSpLocks/>
            </p:cNvCxnSpPr>
            <p:nvPr/>
          </p:nvCxnSpPr>
          <p:spPr>
            <a:xfrm>
              <a:off x="6379986" y="1283896"/>
              <a:ext cx="2963101" cy="493014"/>
            </a:xfrm>
            <a:prstGeom prst="bentConnector3">
              <a:avLst>
                <a:gd name="adj1" fmla="val 99901"/>
              </a:avLst>
            </a:prstGeom>
            <a:ln w="1905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连接符: 肘形 130">
              <a:extLst>
                <a:ext uri="{FF2B5EF4-FFF2-40B4-BE49-F238E27FC236}">
                  <a16:creationId xmlns:a16="http://schemas.microsoft.com/office/drawing/2014/main" id="{2691095C-F5B7-45FF-A498-F6AE2E64F3C0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rot="16200000" flipV="1">
              <a:off x="6688664" y="1079703"/>
              <a:ext cx="988021" cy="1805546"/>
            </a:xfrm>
            <a:prstGeom prst="bentConnector2">
              <a:avLst/>
            </a:prstGeom>
            <a:ln w="1905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连接符: 肘形 133">
              <a:extLst>
                <a:ext uri="{FF2B5EF4-FFF2-40B4-BE49-F238E27FC236}">
                  <a16:creationId xmlns:a16="http://schemas.microsoft.com/office/drawing/2014/main" id="{0EEA21BC-B5DF-416C-80B2-3F197C4FC01F}"/>
                </a:ext>
              </a:extLst>
            </p:cNvPr>
            <p:cNvCxnSpPr>
              <a:cxnSpLocks/>
            </p:cNvCxnSpPr>
            <p:nvPr/>
          </p:nvCxnSpPr>
          <p:spPr>
            <a:xfrm>
              <a:off x="6310647" y="1602567"/>
              <a:ext cx="1670708" cy="840808"/>
            </a:xfrm>
            <a:prstGeom prst="bentConnector3">
              <a:avLst>
                <a:gd name="adj1" fmla="val 100073"/>
              </a:avLst>
            </a:prstGeom>
            <a:ln w="1905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8" name="组合 147">
              <a:extLst>
                <a:ext uri="{FF2B5EF4-FFF2-40B4-BE49-F238E27FC236}">
                  <a16:creationId xmlns:a16="http://schemas.microsoft.com/office/drawing/2014/main" id="{8FE7DEC7-93C8-470E-B38B-76CDBBC7E21B}"/>
                </a:ext>
              </a:extLst>
            </p:cNvPr>
            <p:cNvGrpSpPr/>
            <p:nvPr/>
          </p:nvGrpSpPr>
          <p:grpSpPr>
            <a:xfrm>
              <a:off x="8885222" y="3591429"/>
              <a:ext cx="2443947" cy="338554"/>
              <a:chOff x="8885222" y="3591429"/>
              <a:chExt cx="2443947" cy="338554"/>
            </a:xfrm>
          </p:grpSpPr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2935BD8E-C7C5-4DD2-8115-D09625C8D992}"/>
                  </a:ext>
                </a:extLst>
              </p:cNvPr>
              <p:cNvCxnSpPr/>
              <p:nvPr/>
            </p:nvCxnSpPr>
            <p:spPr>
              <a:xfrm>
                <a:off x="8885222" y="3760706"/>
                <a:ext cx="650240" cy="0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文本框 139">
                <a:extLst>
                  <a:ext uri="{FF2B5EF4-FFF2-40B4-BE49-F238E27FC236}">
                    <a16:creationId xmlns:a16="http://schemas.microsoft.com/office/drawing/2014/main" id="{50374A5D-CA0E-4ABB-9BE1-DDC842EAEBBD}"/>
                  </a:ext>
                </a:extLst>
              </p:cNvPr>
              <p:cNvSpPr txBox="1"/>
              <p:nvPr/>
            </p:nvSpPr>
            <p:spPr>
              <a:xfrm>
                <a:off x="9547912" y="3591429"/>
                <a:ext cx="17812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FP: Smashed data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9" name="组合 148">
              <a:extLst>
                <a:ext uri="{FF2B5EF4-FFF2-40B4-BE49-F238E27FC236}">
                  <a16:creationId xmlns:a16="http://schemas.microsoft.com/office/drawing/2014/main" id="{A6F0C95F-34EE-4E82-BFFF-3F95DE0EFBA5}"/>
                </a:ext>
              </a:extLst>
            </p:cNvPr>
            <p:cNvGrpSpPr/>
            <p:nvPr/>
          </p:nvGrpSpPr>
          <p:grpSpPr>
            <a:xfrm>
              <a:off x="8897672" y="3867626"/>
              <a:ext cx="2025335" cy="338554"/>
              <a:chOff x="8897672" y="3867626"/>
              <a:chExt cx="2025335" cy="338554"/>
            </a:xfrm>
          </p:grpSpPr>
          <p:cxnSp>
            <p:nvCxnSpPr>
              <p:cNvPr id="142" name="直接箭头连接符 141">
                <a:extLst>
                  <a:ext uri="{FF2B5EF4-FFF2-40B4-BE49-F238E27FC236}">
                    <a16:creationId xmlns:a16="http://schemas.microsoft.com/office/drawing/2014/main" id="{50D87133-5FFC-4D33-A5AB-ABE0E41BB245}"/>
                  </a:ext>
                </a:extLst>
              </p:cNvPr>
              <p:cNvCxnSpPr/>
              <p:nvPr/>
            </p:nvCxnSpPr>
            <p:spPr>
              <a:xfrm>
                <a:off x="8897672" y="4036903"/>
                <a:ext cx="65024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文本框 142">
                <a:extLst>
                  <a:ext uri="{FF2B5EF4-FFF2-40B4-BE49-F238E27FC236}">
                    <a16:creationId xmlns:a16="http://schemas.microsoft.com/office/drawing/2014/main" id="{F93E6FA6-D1B0-4DE2-BD94-E56ECAB53A40}"/>
                  </a:ext>
                </a:extLst>
              </p:cNvPr>
              <p:cNvSpPr txBox="1"/>
              <p:nvPr/>
            </p:nvSpPr>
            <p:spPr>
              <a:xfrm>
                <a:off x="9556927" y="3867626"/>
                <a:ext cx="1366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BP: Gradient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0" name="组合 149">
              <a:extLst>
                <a:ext uri="{FF2B5EF4-FFF2-40B4-BE49-F238E27FC236}">
                  <a16:creationId xmlns:a16="http://schemas.microsoft.com/office/drawing/2014/main" id="{4FACF7FF-83F0-41B8-B23E-CAFC03640EB3}"/>
                </a:ext>
              </a:extLst>
            </p:cNvPr>
            <p:cNvGrpSpPr/>
            <p:nvPr/>
          </p:nvGrpSpPr>
          <p:grpSpPr>
            <a:xfrm>
              <a:off x="8906687" y="4162813"/>
              <a:ext cx="2159474" cy="338554"/>
              <a:chOff x="8906687" y="4162813"/>
              <a:chExt cx="2159474" cy="338554"/>
            </a:xfrm>
          </p:grpSpPr>
          <p:cxnSp>
            <p:nvCxnSpPr>
              <p:cNvPr id="144" name="直接箭头连接符 143">
                <a:extLst>
                  <a:ext uri="{FF2B5EF4-FFF2-40B4-BE49-F238E27FC236}">
                    <a16:creationId xmlns:a16="http://schemas.microsoft.com/office/drawing/2014/main" id="{96F45835-6452-473F-BD6E-35E10610DA4B}"/>
                  </a:ext>
                </a:extLst>
              </p:cNvPr>
              <p:cNvCxnSpPr/>
              <p:nvPr/>
            </p:nvCxnSpPr>
            <p:spPr>
              <a:xfrm>
                <a:off x="8906687" y="4336644"/>
                <a:ext cx="65024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文本框 144">
                <a:extLst>
                  <a:ext uri="{FF2B5EF4-FFF2-40B4-BE49-F238E27FC236}">
                    <a16:creationId xmlns:a16="http://schemas.microsoft.com/office/drawing/2014/main" id="{00E9E8FA-0743-4C4B-886F-3842AC0A0356}"/>
                  </a:ext>
                </a:extLst>
              </p:cNvPr>
              <p:cNvSpPr txBox="1"/>
              <p:nvPr/>
            </p:nvSpPr>
            <p:spPr>
              <a:xfrm>
                <a:off x="9565942" y="4162813"/>
                <a:ext cx="15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Direct </a:t>
                </a:r>
                <a:r>
                  <a:rPr lang="en-US" altLang="zh-CN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Sidelink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1" name="组合 150">
              <a:extLst>
                <a:ext uri="{FF2B5EF4-FFF2-40B4-BE49-F238E27FC236}">
                  <a16:creationId xmlns:a16="http://schemas.microsoft.com/office/drawing/2014/main" id="{25D4697B-7E84-4820-9A46-DB72A2CDBC81}"/>
                </a:ext>
              </a:extLst>
            </p:cNvPr>
            <p:cNvGrpSpPr/>
            <p:nvPr/>
          </p:nvGrpSpPr>
          <p:grpSpPr>
            <a:xfrm>
              <a:off x="8906687" y="4438046"/>
              <a:ext cx="2008304" cy="338554"/>
              <a:chOff x="8906687" y="4438046"/>
              <a:chExt cx="2008304" cy="338554"/>
            </a:xfrm>
          </p:grpSpPr>
          <p:cxnSp>
            <p:nvCxnSpPr>
              <p:cNvPr id="146" name="直接箭头连接符 145">
                <a:extLst>
                  <a:ext uri="{FF2B5EF4-FFF2-40B4-BE49-F238E27FC236}">
                    <a16:creationId xmlns:a16="http://schemas.microsoft.com/office/drawing/2014/main" id="{C147E1B9-E1C8-4D47-9CBC-469657E77294}"/>
                  </a:ext>
                </a:extLst>
              </p:cNvPr>
              <p:cNvCxnSpPr/>
              <p:nvPr/>
            </p:nvCxnSpPr>
            <p:spPr>
              <a:xfrm>
                <a:off x="8906687" y="4630915"/>
                <a:ext cx="650240" cy="0"/>
              </a:xfrm>
              <a:prstGeom prst="straightConnector1">
                <a:avLst/>
              </a:prstGeom>
              <a:ln w="19050">
                <a:solidFill>
                  <a:schemeClr val="accent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文本框 146">
                <a:extLst>
                  <a:ext uri="{FF2B5EF4-FFF2-40B4-BE49-F238E27FC236}">
                    <a16:creationId xmlns:a16="http://schemas.microsoft.com/office/drawing/2014/main" id="{73AFDF01-2864-4C4B-93DA-7962EF934A9A}"/>
                  </a:ext>
                </a:extLst>
              </p:cNvPr>
              <p:cNvSpPr txBox="1"/>
              <p:nvPr/>
            </p:nvSpPr>
            <p:spPr>
              <a:xfrm>
                <a:off x="9556927" y="4438046"/>
                <a:ext cx="13580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Up/Downlink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2" name="组合 151">
              <a:extLst>
                <a:ext uri="{FF2B5EF4-FFF2-40B4-BE49-F238E27FC236}">
                  <a16:creationId xmlns:a16="http://schemas.microsoft.com/office/drawing/2014/main" id="{3025C8B2-F87A-4C72-BA0B-9CBFEC1CA166}"/>
                </a:ext>
              </a:extLst>
            </p:cNvPr>
            <p:cNvGrpSpPr/>
            <p:nvPr/>
          </p:nvGrpSpPr>
          <p:grpSpPr>
            <a:xfrm>
              <a:off x="8906687" y="4722156"/>
              <a:ext cx="1336646" cy="338554"/>
              <a:chOff x="8906687" y="4438046"/>
              <a:chExt cx="1336646" cy="338554"/>
            </a:xfrm>
          </p:grpSpPr>
          <p:cxnSp>
            <p:nvCxnSpPr>
              <p:cNvPr id="153" name="直接箭头连接符 152">
                <a:extLst>
                  <a:ext uri="{FF2B5EF4-FFF2-40B4-BE49-F238E27FC236}">
                    <a16:creationId xmlns:a16="http://schemas.microsoft.com/office/drawing/2014/main" id="{463B94A4-1EEE-4F15-9256-65BD7E0E4F21}"/>
                  </a:ext>
                </a:extLst>
              </p:cNvPr>
              <p:cNvCxnSpPr/>
              <p:nvPr/>
            </p:nvCxnSpPr>
            <p:spPr>
              <a:xfrm>
                <a:off x="8906687" y="4630915"/>
                <a:ext cx="650240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文本框 153">
                <a:extLst>
                  <a:ext uri="{FF2B5EF4-FFF2-40B4-BE49-F238E27FC236}">
                    <a16:creationId xmlns:a16="http://schemas.microsoft.com/office/drawing/2014/main" id="{2D18371B-9B82-4CE9-85D9-2C6560DDB92A}"/>
                  </a:ext>
                </a:extLst>
              </p:cNvPr>
              <p:cNvSpPr txBox="1"/>
              <p:nvPr/>
            </p:nvSpPr>
            <p:spPr>
              <a:xfrm>
                <a:off x="9556927" y="4438046"/>
                <a:ext cx="6864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Relay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5" name="组合 154">
              <a:extLst>
                <a:ext uri="{FF2B5EF4-FFF2-40B4-BE49-F238E27FC236}">
                  <a16:creationId xmlns:a16="http://schemas.microsoft.com/office/drawing/2014/main" id="{010EDDC3-DF94-407B-9230-0DE88C1455EB}"/>
                </a:ext>
              </a:extLst>
            </p:cNvPr>
            <p:cNvGrpSpPr/>
            <p:nvPr/>
          </p:nvGrpSpPr>
          <p:grpSpPr>
            <a:xfrm>
              <a:off x="8923923" y="4993566"/>
              <a:ext cx="1923345" cy="338554"/>
              <a:chOff x="8906687" y="4438046"/>
              <a:chExt cx="1923345" cy="338554"/>
            </a:xfrm>
          </p:grpSpPr>
          <p:cxnSp>
            <p:nvCxnSpPr>
              <p:cNvPr id="156" name="直接箭头连接符 155">
                <a:extLst>
                  <a:ext uri="{FF2B5EF4-FFF2-40B4-BE49-F238E27FC236}">
                    <a16:creationId xmlns:a16="http://schemas.microsoft.com/office/drawing/2014/main" id="{7659F24E-C9F8-4C61-92C7-762F58C4D44B}"/>
                  </a:ext>
                </a:extLst>
              </p:cNvPr>
              <p:cNvCxnSpPr/>
              <p:nvPr/>
            </p:nvCxnSpPr>
            <p:spPr>
              <a:xfrm>
                <a:off x="8906687" y="4630915"/>
                <a:ext cx="65024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文本框 156">
                <a:extLst>
                  <a:ext uri="{FF2B5EF4-FFF2-40B4-BE49-F238E27FC236}">
                    <a16:creationId xmlns:a16="http://schemas.microsoft.com/office/drawing/2014/main" id="{18242E48-0C06-4345-B0A6-A3BD6234062D}"/>
                  </a:ext>
                </a:extLst>
              </p:cNvPr>
              <p:cNvSpPr txBox="1"/>
              <p:nvPr/>
            </p:nvSpPr>
            <p:spPr>
              <a:xfrm>
                <a:off x="9556927" y="4438046"/>
                <a:ext cx="12731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Relay Chain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54216C48-D17A-4CCE-80F5-5760EA65E6E8}"/>
                </a:ext>
              </a:extLst>
            </p:cNvPr>
            <p:cNvSpPr txBox="1"/>
            <p:nvPr/>
          </p:nvSpPr>
          <p:spPr>
            <a:xfrm>
              <a:off x="1857835" y="4607323"/>
              <a:ext cx="28472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SL Performing Order: </a:t>
              </a:r>
            </a:p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2 3 8 9 10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1" name="文本框 160">
            <a:extLst>
              <a:ext uri="{FF2B5EF4-FFF2-40B4-BE49-F238E27FC236}">
                <a16:creationId xmlns:a16="http://schemas.microsoft.com/office/drawing/2014/main" id="{771BFFBC-FD21-4EDB-B851-C5EB3899E3AD}"/>
              </a:ext>
            </a:extLst>
          </p:cNvPr>
          <p:cNvSpPr txBox="1"/>
          <p:nvPr/>
        </p:nvSpPr>
        <p:spPr>
          <a:xfrm>
            <a:off x="10849189" y="6136761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4</a:t>
            </a:r>
            <a:endParaRPr lang="en-US" dirty="0"/>
          </a:p>
        </p:txBody>
      </p:sp>
      <p:pic>
        <p:nvPicPr>
          <p:cNvPr id="82" name="图片 81" descr="形状&#10;&#10;中度可信度描述已自动生成">
            <a:extLst>
              <a:ext uri="{FF2B5EF4-FFF2-40B4-BE49-F238E27FC236}">
                <a16:creationId xmlns:a16="http://schemas.microsoft.com/office/drawing/2014/main" id="{D316BA8B-9A40-44EC-BD16-2780906813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181" y="2580681"/>
            <a:ext cx="1217277" cy="861002"/>
          </a:xfrm>
          <a:prstGeom prst="rect">
            <a:avLst/>
          </a:prstGeom>
        </p:spPr>
      </p:pic>
      <p:pic>
        <p:nvPicPr>
          <p:cNvPr id="84" name="图片 83" descr="形状&#10;&#10;中度可信度描述已自动生成">
            <a:extLst>
              <a:ext uri="{FF2B5EF4-FFF2-40B4-BE49-F238E27FC236}">
                <a16:creationId xmlns:a16="http://schemas.microsoft.com/office/drawing/2014/main" id="{97F03DDA-B46C-4BB5-9806-435401187D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910" y="83344"/>
            <a:ext cx="1218332" cy="861748"/>
          </a:xfrm>
          <a:prstGeom prst="rect">
            <a:avLst/>
          </a:prstGeom>
        </p:spPr>
      </p:pic>
      <p:pic>
        <p:nvPicPr>
          <p:cNvPr id="198" name="图片 197" descr="形状&#10;&#10;中度可信度描述已自动生成">
            <a:extLst>
              <a:ext uri="{FF2B5EF4-FFF2-40B4-BE49-F238E27FC236}">
                <a16:creationId xmlns:a16="http://schemas.microsoft.com/office/drawing/2014/main" id="{E50DFAF8-0F18-43E9-A222-59C24193DC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549" y="3993580"/>
            <a:ext cx="1217277" cy="86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79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608</Words>
  <Application>Microsoft Office PowerPoint</Application>
  <PresentationFormat>宽屏</PresentationFormat>
  <Paragraphs>139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Office 主题​​</vt:lpstr>
      <vt:lpstr>A service guarantee strategy in Federated Learning (FL) Network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Handover Scheme for Service Continuity in VMR-aided Hierarchical Federated Learning</dc:title>
  <dc:creator>Ce</dc:creator>
  <cp:lastModifiedBy>Zheng, Ce</cp:lastModifiedBy>
  <cp:revision>272</cp:revision>
  <dcterms:created xsi:type="dcterms:W3CDTF">2022-11-19T13:30:55Z</dcterms:created>
  <dcterms:modified xsi:type="dcterms:W3CDTF">2022-12-18T00:08:18Z</dcterms:modified>
</cp:coreProperties>
</file>