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141169173" r:id="rId3"/>
    <p:sldId id="141169174" r:id="rId4"/>
    <p:sldId id="289" r:id="rId5"/>
    <p:sldId id="141169159" r:id="rId6"/>
    <p:sldId id="141169158" r:id="rId7"/>
    <p:sldId id="141169160" r:id="rId8"/>
    <p:sldId id="141169161" r:id="rId9"/>
    <p:sldId id="141169162" r:id="rId10"/>
    <p:sldId id="141169164" r:id="rId11"/>
    <p:sldId id="141169167" r:id="rId12"/>
    <p:sldId id="141169165" r:id="rId13"/>
    <p:sldId id="141169172" r:id="rId14"/>
    <p:sldId id="141169170" r:id="rId15"/>
    <p:sldId id="1411691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EE1E05-6BB2-4286-B522-8CA0CDB52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26FA834-442B-46B2-996E-16ADE332F6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DADC82-CE9C-472F-8CF5-61BCCD3B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08206B-EA02-4725-BD1F-22E1C4E07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09E2D1-93A5-4686-AD8B-EFC4E7C6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8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49A7F3-3DCD-4FE4-A498-A6CF20FB7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55B2B02-8642-4BB9-B3B3-6304CCD49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2278DD-F2DB-425A-95E3-18032FEBD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8E2EEA-B7BD-42DD-9185-0B66EA1F8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D70012-E3E5-4751-8CCA-147FC0FD7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0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A9D0036-88FA-41B0-9910-F4F29B1D9C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1D7186B-F146-4EFD-BF98-BFB95916C0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7FFC2F-E5FE-4153-BB10-9B4DBD4D2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B9932F-CDCC-4715-A8C0-6894A9272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29852D-3170-45C6-8307-12D93CC7E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7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273CB1-153F-416A-B767-ADD4C0464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DBFD004-2179-439D-B787-D7B5B2D98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2DD64F-1180-4920-9832-43BC02A17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E708AEC-9440-47A0-AE3F-9415900EE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2BA219-F774-4D0D-A48A-BB8692F47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3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F7357A-BBBC-4686-AAE1-C4132F2B2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7EA4FB4-38A7-4405-B022-3A7F0F9C5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77F706-DE47-4DE9-9C38-575D80EB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291CB8D-B117-407E-B22B-BAEC962A3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F33A29-5AC3-4BAB-A780-DA564B2E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93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0E61BE-112F-42E7-8799-88AC1383D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0BC757-F4C9-4504-9ADC-512477DDCE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6190AE-3EEB-4205-8BBD-A0CEF94248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FCFEC0B-A39E-4673-8797-19FA32A34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870A89D-D0DA-4336-BB1D-DE222A893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91694C6-6831-477E-B5CF-127864B49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94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BD230A-5898-4AF0-9DED-92F713D14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E05A096-CFBF-4C4B-9300-3B8BC0502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680847B-2FFB-4519-968D-E7812D2D5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2375442-2A2E-489B-9332-84698DACF5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DB9FD6B-CF3A-4364-A362-7B4FEA7103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F621C26-73D5-412B-BE9B-0272CC334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1EF0C27-F114-4DD1-9A10-0A1FA6684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E6874C8-67B8-4B83-B2EE-481F2160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93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CD9A74-15E2-4718-91CB-8A4D9AC2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13FB4C5-1DFC-4121-80CC-D4AE5521A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14739CE-EE47-4CB5-8A92-8D900BFAB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BCCC418-2FC0-49CC-BC1C-682ECE46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84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CAF08A2-57D8-4DBE-AC97-0D29B1C8A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980DB44-DE2E-4FC4-B73E-079C95932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7EFC5A-62F8-4ED1-9560-E846F6AA4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9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1558CB-999E-42B9-BB8C-16C5491D6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12C7CC2-F446-4BC7-A38D-C80E8A14A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B893599-1D61-4890-9B19-18A411FF5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3277E4D-6BB1-4E04-9574-907015FDC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F93020-E720-402D-A116-D62BB0E00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708DFCD-3B43-4AE1-AAA0-139FD3AE8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55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EF2664-98FA-4819-B0A0-2C8460B6F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58F4198-A7E8-46E6-9A34-347B793451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8668FAD-37FA-4D0B-9810-B88A4C457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7C1146-D1E2-4A2C-976D-3A5CB179C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592C27C-24DE-467A-901A-8C71857D9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AD7690-553E-47D3-A283-180D202DB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3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E5BF7AA-9920-45CD-9084-1175EF67F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CAC2409-CDB4-43AB-8C0C-945FED641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E90798B-69ED-486E-B4D9-50F33394BE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179CE-C716-446F-90BB-ED08557A347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1CCC5E8-D35D-4B49-9C30-37E7D1E8B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4A3CE1-786E-4EFC-8E49-55371B083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6475D-47D4-4BF2-B9A2-3CDF6A59C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8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13" Type="http://schemas.openxmlformats.org/officeDocument/2006/relationships/image" Target="../media/image31.png"/><Relationship Id="rId3" Type="http://schemas.openxmlformats.org/officeDocument/2006/relationships/image" Target="../media/image2.png"/><Relationship Id="rId7" Type="http://schemas.openxmlformats.org/officeDocument/2006/relationships/image" Target="../media/image260.png"/><Relationship Id="rId12" Type="http://schemas.openxmlformats.org/officeDocument/2006/relationships/image" Target="../media/image30.png"/><Relationship Id="rId17" Type="http://schemas.openxmlformats.org/officeDocument/2006/relationships/image" Target="../media/image34.png"/><Relationship Id="rId2" Type="http://schemas.openxmlformats.org/officeDocument/2006/relationships/image" Target="../media/image1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11" Type="http://schemas.openxmlformats.org/officeDocument/2006/relationships/image" Target="../media/image5.png"/><Relationship Id="rId5" Type="http://schemas.openxmlformats.org/officeDocument/2006/relationships/image" Target="../media/image170.png"/><Relationship Id="rId15" Type="http://schemas.openxmlformats.org/officeDocument/2006/relationships/image" Target="../media/image32.png"/><Relationship Id="rId10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70.png"/><Relationship Id="rId14" Type="http://schemas.openxmlformats.org/officeDocument/2006/relationships/image" Target="../media/image20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140.png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81.png"/><Relationship Id="rId4" Type="http://schemas.openxmlformats.org/officeDocument/2006/relationships/image" Target="../media/image17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91.png"/><Relationship Id="rId4" Type="http://schemas.openxmlformats.org/officeDocument/2006/relationships/image" Target="../media/image18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5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4.png"/><Relationship Id="rId5" Type="http://schemas.openxmlformats.org/officeDocument/2006/relationships/image" Target="../media/image6.png"/><Relationship Id="rId15" Type="http://schemas.openxmlformats.org/officeDocument/2006/relationships/image" Target="../media/image14.png"/><Relationship Id="rId10" Type="http://schemas.openxmlformats.org/officeDocument/2006/relationships/image" Target="../media/image11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5.png"/><Relationship Id="rId1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12" Type="http://schemas.openxmlformats.org/officeDocument/2006/relationships/image" Target="../media/image5.png"/><Relationship Id="rId17" Type="http://schemas.openxmlformats.org/officeDocument/2006/relationships/image" Target="../media/image29.png"/><Relationship Id="rId2" Type="http://schemas.openxmlformats.org/officeDocument/2006/relationships/image" Target="../media/image1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4.png"/><Relationship Id="rId5" Type="http://schemas.openxmlformats.org/officeDocument/2006/relationships/image" Target="../media/image19.png"/><Relationship Id="rId15" Type="http://schemas.openxmlformats.org/officeDocument/2006/relationships/image" Target="../media/image27.png"/><Relationship Id="rId10" Type="http://schemas.openxmlformats.org/officeDocument/2006/relationships/image" Target="../media/image24.png"/><Relationship Id="rId19" Type="http://schemas.openxmlformats.org/officeDocument/2006/relationships/image" Target="../media/image36.png"/><Relationship Id="rId4" Type="http://schemas.openxmlformats.org/officeDocument/2006/relationships/image" Target="../media/image3.png"/><Relationship Id="rId9" Type="http://schemas.openxmlformats.org/officeDocument/2006/relationships/image" Target="../media/image23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13" Type="http://schemas.openxmlformats.org/officeDocument/2006/relationships/image" Target="../media/image38.png"/><Relationship Id="rId3" Type="http://schemas.openxmlformats.org/officeDocument/2006/relationships/image" Target="../media/image2.png"/><Relationship Id="rId7" Type="http://schemas.openxmlformats.org/officeDocument/2006/relationships/image" Target="../media/image190.png"/><Relationship Id="rId12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11" Type="http://schemas.openxmlformats.org/officeDocument/2006/relationships/image" Target="../media/image38.png"/><Relationship Id="rId5" Type="http://schemas.openxmlformats.org/officeDocument/2006/relationships/image" Target="../media/image170.png"/><Relationship Id="rId15" Type="http://schemas.openxmlformats.org/officeDocument/2006/relationships/image" Target="../media/image250.png"/><Relationship Id="rId10" Type="http://schemas.openxmlformats.org/officeDocument/2006/relationships/image" Target="../media/image220.png"/><Relationship Id="rId4" Type="http://schemas.openxmlformats.org/officeDocument/2006/relationships/image" Target="../media/image3.png"/><Relationship Id="rId9" Type="http://schemas.openxmlformats.org/officeDocument/2006/relationships/image" Target="../media/image37.png"/><Relationship Id="rId14" Type="http://schemas.openxmlformats.org/officeDocument/2006/relationships/image" Target="../media/image2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FFE7E08-F863-42D6-8127-B29D7BA22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620" y="866044"/>
            <a:ext cx="662865" cy="54206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2B0E11C-B720-412E-A3E8-9AB2F2E24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923" y="436152"/>
            <a:ext cx="606250" cy="56484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DE075B1-BE8D-4E2E-8D3A-196F4702A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457" y="947664"/>
            <a:ext cx="331087" cy="447594"/>
          </a:xfrm>
          <a:prstGeom prst="rect">
            <a:avLst/>
          </a:prstGeom>
        </p:spPr>
      </p:pic>
      <p:cxnSp>
        <p:nvCxnSpPr>
          <p:cNvPr id="11" name="连接符: 肘形 10">
            <a:extLst>
              <a:ext uri="{FF2B5EF4-FFF2-40B4-BE49-F238E27FC236}">
                <a16:creationId xmlns:a16="http://schemas.microsoft.com/office/drawing/2014/main" id="{A79A8266-D2C9-4D65-9448-2689F991311E}"/>
              </a:ext>
            </a:extLst>
          </p:cNvPr>
          <p:cNvCxnSpPr>
            <a:cxnSpLocks/>
            <a:stCxn id="5" idx="0"/>
            <a:endCxn id="7" idx="1"/>
          </p:cNvCxnSpPr>
          <p:nvPr/>
        </p:nvCxnSpPr>
        <p:spPr>
          <a:xfrm rot="5400000" flipH="1" flipV="1">
            <a:off x="2003254" y="702375"/>
            <a:ext cx="147468" cy="17987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连接符: 肘形 11">
            <a:extLst>
              <a:ext uri="{FF2B5EF4-FFF2-40B4-BE49-F238E27FC236}">
                <a16:creationId xmlns:a16="http://schemas.microsoft.com/office/drawing/2014/main" id="{F1B90F8F-A5F3-428E-90A4-9E58356B8DE4}"/>
              </a:ext>
            </a:extLst>
          </p:cNvPr>
          <p:cNvCxnSpPr>
            <a:cxnSpLocks/>
            <a:stCxn id="7" idx="3"/>
            <a:endCxn id="9" idx="0"/>
          </p:cNvCxnSpPr>
          <p:nvPr/>
        </p:nvCxnSpPr>
        <p:spPr>
          <a:xfrm>
            <a:off x="2773173" y="718576"/>
            <a:ext cx="116828" cy="22908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连接符: 肘形 25">
            <a:extLst>
              <a:ext uri="{FF2B5EF4-FFF2-40B4-BE49-F238E27FC236}">
                <a16:creationId xmlns:a16="http://schemas.microsoft.com/office/drawing/2014/main" id="{2EFDC9CD-AE56-445D-9C6E-0C57ACB1FFBD}"/>
              </a:ext>
            </a:extLst>
          </p:cNvPr>
          <p:cNvCxnSpPr>
            <a:cxnSpLocks/>
            <a:stCxn id="9" idx="1"/>
            <a:endCxn id="7" idx="2"/>
          </p:cNvCxnSpPr>
          <p:nvPr/>
        </p:nvCxnSpPr>
        <p:spPr>
          <a:xfrm rot="10800000">
            <a:off x="2470049" y="1000999"/>
            <a:ext cx="254409" cy="170462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CA7CB149-5C35-4082-8E82-1EA12E28233F}"/>
              </a:ext>
            </a:extLst>
          </p:cNvPr>
          <p:cNvSpPr txBox="1"/>
          <p:nvPr/>
        </p:nvSpPr>
        <p:spPr>
          <a:xfrm>
            <a:off x="1791525" y="1401606"/>
            <a:ext cx="39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D</a:t>
            </a:r>
            <a:r>
              <a:rPr lang="en-US" altLang="zh-CN" sz="1400" baseline="-25000" dirty="0"/>
              <a:t>1</a:t>
            </a:r>
            <a:endParaRPr lang="en-US" sz="1400" baseline="-25000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AB540842-9AFB-4687-B9F4-C436EAB3F238}"/>
              </a:ext>
            </a:extLst>
          </p:cNvPr>
          <p:cNvSpPr txBox="1"/>
          <p:nvPr/>
        </p:nvSpPr>
        <p:spPr>
          <a:xfrm>
            <a:off x="2585379" y="1417088"/>
            <a:ext cx="609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Node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967BB0E-276F-4DE4-B234-6D0E1B085443}"/>
                  </a:ext>
                </a:extLst>
              </p:cNvPr>
              <p:cNvSpPr txBox="1"/>
              <p:nvPr/>
            </p:nvSpPr>
            <p:spPr>
              <a:xfrm>
                <a:off x="2268255" y="1265133"/>
                <a:ext cx="4530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967BB0E-276F-4DE4-B234-6D0E1B0854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255" y="1265133"/>
                <a:ext cx="453030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DDA5C26C-392A-49E4-BEB2-C69EEC8870CF}"/>
                  </a:ext>
                </a:extLst>
              </p:cNvPr>
              <p:cNvSpPr txBox="1"/>
              <p:nvPr/>
            </p:nvSpPr>
            <p:spPr>
              <a:xfrm>
                <a:off x="2810186" y="436152"/>
                <a:ext cx="553231" cy="308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DDA5C26C-392A-49E4-BEB2-C69EEC887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0186" y="436152"/>
                <a:ext cx="553231" cy="30873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矩形 38">
            <a:extLst>
              <a:ext uri="{FF2B5EF4-FFF2-40B4-BE49-F238E27FC236}">
                <a16:creationId xmlns:a16="http://schemas.microsoft.com/office/drawing/2014/main" id="{32D20BA4-933D-41F5-B75E-6648D010DA9E}"/>
              </a:ext>
            </a:extLst>
          </p:cNvPr>
          <p:cNvSpPr/>
          <p:nvPr/>
        </p:nvSpPr>
        <p:spPr>
          <a:xfrm>
            <a:off x="1614545" y="398007"/>
            <a:ext cx="1743792" cy="1326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7C83AA01-56B5-4FC4-86E7-8BAD1570C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620" y="2847517"/>
            <a:ext cx="662865" cy="542062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A3BC8D9B-1AE3-4EAA-ADF3-C4D84CB39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923" y="2417625"/>
            <a:ext cx="606250" cy="564847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4D193F01-38F7-4D13-BFC8-3C4D673C5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457" y="2929137"/>
            <a:ext cx="331087" cy="447594"/>
          </a:xfrm>
          <a:prstGeom prst="rect">
            <a:avLst/>
          </a:prstGeom>
        </p:spPr>
      </p:pic>
      <p:cxnSp>
        <p:nvCxnSpPr>
          <p:cNvPr id="43" name="连接符: 肘形 42">
            <a:extLst>
              <a:ext uri="{FF2B5EF4-FFF2-40B4-BE49-F238E27FC236}">
                <a16:creationId xmlns:a16="http://schemas.microsoft.com/office/drawing/2014/main" id="{C3890492-8D67-4229-973D-12CD39D471E5}"/>
              </a:ext>
            </a:extLst>
          </p:cNvPr>
          <p:cNvCxnSpPr>
            <a:cxnSpLocks/>
            <a:stCxn id="40" idx="0"/>
            <a:endCxn id="41" idx="1"/>
          </p:cNvCxnSpPr>
          <p:nvPr/>
        </p:nvCxnSpPr>
        <p:spPr>
          <a:xfrm rot="5400000" flipH="1" flipV="1">
            <a:off x="2003254" y="2683848"/>
            <a:ext cx="147468" cy="17987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连接符: 肘形 43">
            <a:extLst>
              <a:ext uri="{FF2B5EF4-FFF2-40B4-BE49-F238E27FC236}">
                <a16:creationId xmlns:a16="http://schemas.microsoft.com/office/drawing/2014/main" id="{FE445D3B-E2C0-4ED2-B2E6-84A54C149F2B}"/>
              </a:ext>
            </a:extLst>
          </p:cNvPr>
          <p:cNvCxnSpPr>
            <a:cxnSpLocks/>
            <a:stCxn id="41" idx="3"/>
            <a:endCxn id="42" idx="0"/>
          </p:cNvCxnSpPr>
          <p:nvPr/>
        </p:nvCxnSpPr>
        <p:spPr>
          <a:xfrm>
            <a:off x="2773173" y="2700049"/>
            <a:ext cx="116828" cy="22908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连接符: 肘形 44">
            <a:extLst>
              <a:ext uri="{FF2B5EF4-FFF2-40B4-BE49-F238E27FC236}">
                <a16:creationId xmlns:a16="http://schemas.microsoft.com/office/drawing/2014/main" id="{C867EDD5-5614-444E-8DC6-A0D014CA95B9}"/>
              </a:ext>
            </a:extLst>
          </p:cNvPr>
          <p:cNvCxnSpPr>
            <a:cxnSpLocks/>
            <a:stCxn id="42" idx="1"/>
            <a:endCxn id="41" idx="2"/>
          </p:cNvCxnSpPr>
          <p:nvPr/>
        </p:nvCxnSpPr>
        <p:spPr>
          <a:xfrm rot="10800000">
            <a:off x="2470049" y="2982472"/>
            <a:ext cx="254409" cy="170462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:a16="http://schemas.microsoft.com/office/drawing/2014/main" id="{920A0FE8-D732-4C0E-BFEA-D836EEE6D536}"/>
              </a:ext>
            </a:extLst>
          </p:cNvPr>
          <p:cNvSpPr txBox="1"/>
          <p:nvPr/>
        </p:nvSpPr>
        <p:spPr>
          <a:xfrm>
            <a:off x="1791525" y="3383079"/>
            <a:ext cx="39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D</a:t>
            </a:r>
            <a:r>
              <a:rPr lang="en-US" altLang="zh-CN" sz="1400" baseline="-25000" dirty="0"/>
              <a:t>2</a:t>
            </a:r>
            <a:endParaRPr lang="en-US" sz="1400" baseline="-25000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6D6578E9-5990-4D21-8E16-21E74050C261}"/>
              </a:ext>
            </a:extLst>
          </p:cNvPr>
          <p:cNvSpPr txBox="1"/>
          <p:nvPr/>
        </p:nvSpPr>
        <p:spPr>
          <a:xfrm>
            <a:off x="2585379" y="3398561"/>
            <a:ext cx="609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Node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6AA7BF6D-22F6-468A-9C23-543C94138533}"/>
                  </a:ext>
                </a:extLst>
              </p:cNvPr>
              <p:cNvSpPr txBox="1"/>
              <p:nvPr/>
            </p:nvSpPr>
            <p:spPr>
              <a:xfrm>
                <a:off x="2268255" y="3246606"/>
                <a:ext cx="4530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6AA7BF6D-22F6-468A-9C23-543C941385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255" y="3246606"/>
                <a:ext cx="453030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35845EF5-F68F-4D3D-AC56-B8121B2EA301}"/>
                  </a:ext>
                </a:extLst>
              </p:cNvPr>
              <p:cNvSpPr txBox="1"/>
              <p:nvPr/>
            </p:nvSpPr>
            <p:spPr>
              <a:xfrm>
                <a:off x="2810186" y="2417625"/>
                <a:ext cx="553231" cy="308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35845EF5-F68F-4D3D-AC56-B8121B2EA3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0186" y="2417625"/>
                <a:ext cx="553231" cy="30873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矩形 49">
            <a:extLst>
              <a:ext uri="{FF2B5EF4-FFF2-40B4-BE49-F238E27FC236}">
                <a16:creationId xmlns:a16="http://schemas.microsoft.com/office/drawing/2014/main" id="{678AA505-B39F-437B-BFCF-8EA503A2B100}"/>
              </a:ext>
            </a:extLst>
          </p:cNvPr>
          <p:cNvSpPr/>
          <p:nvPr/>
        </p:nvSpPr>
        <p:spPr>
          <a:xfrm>
            <a:off x="1614545" y="2379480"/>
            <a:ext cx="1743792" cy="1326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67785238-EED1-43FD-89B2-FA91EB1D1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620" y="5459699"/>
            <a:ext cx="662865" cy="542062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F8BF3BD7-DAE5-4C4D-A543-864B07974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923" y="5029807"/>
            <a:ext cx="606250" cy="564847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EFC50630-5BB1-460D-9D64-0E0EDE6B4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457" y="5541319"/>
            <a:ext cx="331087" cy="447594"/>
          </a:xfrm>
          <a:prstGeom prst="rect">
            <a:avLst/>
          </a:prstGeom>
        </p:spPr>
      </p:pic>
      <p:cxnSp>
        <p:nvCxnSpPr>
          <p:cNvPr id="54" name="连接符: 肘形 53">
            <a:extLst>
              <a:ext uri="{FF2B5EF4-FFF2-40B4-BE49-F238E27FC236}">
                <a16:creationId xmlns:a16="http://schemas.microsoft.com/office/drawing/2014/main" id="{F1AEF131-1F99-4412-9017-18CEECE619C8}"/>
              </a:ext>
            </a:extLst>
          </p:cNvPr>
          <p:cNvCxnSpPr>
            <a:cxnSpLocks/>
            <a:stCxn id="51" idx="0"/>
            <a:endCxn id="52" idx="1"/>
          </p:cNvCxnSpPr>
          <p:nvPr/>
        </p:nvCxnSpPr>
        <p:spPr>
          <a:xfrm rot="5400000" flipH="1" flipV="1">
            <a:off x="2003254" y="5296030"/>
            <a:ext cx="147468" cy="17987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连接符: 肘形 54">
            <a:extLst>
              <a:ext uri="{FF2B5EF4-FFF2-40B4-BE49-F238E27FC236}">
                <a16:creationId xmlns:a16="http://schemas.microsoft.com/office/drawing/2014/main" id="{104D9827-FE33-4269-9CDC-5BF9D32F05C5}"/>
              </a:ext>
            </a:extLst>
          </p:cNvPr>
          <p:cNvCxnSpPr>
            <a:cxnSpLocks/>
            <a:stCxn id="52" idx="3"/>
            <a:endCxn id="53" idx="0"/>
          </p:cNvCxnSpPr>
          <p:nvPr/>
        </p:nvCxnSpPr>
        <p:spPr>
          <a:xfrm>
            <a:off x="2773173" y="5312231"/>
            <a:ext cx="116828" cy="22908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连接符: 肘形 55">
            <a:extLst>
              <a:ext uri="{FF2B5EF4-FFF2-40B4-BE49-F238E27FC236}">
                <a16:creationId xmlns:a16="http://schemas.microsoft.com/office/drawing/2014/main" id="{33A87601-D27A-4062-A6F7-22C19F33667F}"/>
              </a:ext>
            </a:extLst>
          </p:cNvPr>
          <p:cNvCxnSpPr>
            <a:cxnSpLocks/>
            <a:stCxn id="53" idx="1"/>
            <a:endCxn id="52" idx="2"/>
          </p:cNvCxnSpPr>
          <p:nvPr/>
        </p:nvCxnSpPr>
        <p:spPr>
          <a:xfrm rot="10800000">
            <a:off x="2470049" y="5594654"/>
            <a:ext cx="254409" cy="170462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>
            <a:extLst>
              <a:ext uri="{FF2B5EF4-FFF2-40B4-BE49-F238E27FC236}">
                <a16:creationId xmlns:a16="http://schemas.microsoft.com/office/drawing/2014/main" id="{F5A845AB-3842-4B8A-BA72-59DABA005629}"/>
              </a:ext>
            </a:extLst>
          </p:cNvPr>
          <p:cNvSpPr txBox="1"/>
          <p:nvPr/>
        </p:nvSpPr>
        <p:spPr>
          <a:xfrm>
            <a:off x="1791525" y="5995261"/>
            <a:ext cx="39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D</a:t>
            </a:r>
            <a:r>
              <a:rPr lang="en-US" altLang="zh-CN" sz="1400" baseline="-25000" dirty="0"/>
              <a:t>3</a:t>
            </a:r>
            <a:endParaRPr lang="en-US" sz="1400" baseline="-25000" dirty="0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F3DBA559-00EB-4B7D-9627-EA12F8B68EB8}"/>
              </a:ext>
            </a:extLst>
          </p:cNvPr>
          <p:cNvSpPr txBox="1"/>
          <p:nvPr/>
        </p:nvSpPr>
        <p:spPr>
          <a:xfrm>
            <a:off x="2585379" y="6010743"/>
            <a:ext cx="609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Node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4F468D16-D64D-4876-8B01-E12914EF92B3}"/>
                  </a:ext>
                </a:extLst>
              </p:cNvPr>
              <p:cNvSpPr txBox="1"/>
              <p:nvPr/>
            </p:nvSpPr>
            <p:spPr>
              <a:xfrm>
                <a:off x="2268255" y="5858788"/>
                <a:ext cx="4530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4F468D16-D64D-4876-8B01-E12914EF92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255" y="5858788"/>
                <a:ext cx="453030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929568D5-89D7-4FFB-A1E6-BA39316333D9}"/>
                  </a:ext>
                </a:extLst>
              </p:cNvPr>
              <p:cNvSpPr txBox="1"/>
              <p:nvPr/>
            </p:nvSpPr>
            <p:spPr>
              <a:xfrm>
                <a:off x="2810186" y="5029807"/>
                <a:ext cx="553231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929568D5-89D7-4FFB-A1E6-BA3931633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0186" y="5029807"/>
                <a:ext cx="553231" cy="3102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矩形 60">
            <a:extLst>
              <a:ext uri="{FF2B5EF4-FFF2-40B4-BE49-F238E27FC236}">
                <a16:creationId xmlns:a16="http://schemas.microsoft.com/office/drawing/2014/main" id="{5B2C16BF-563F-4C71-9839-6D201550723C}"/>
              </a:ext>
            </a:extLst>
          </p:cNvPr>
          <p:cNvSpPr/>
          <p:nvPr/>
        </p:nvSpPr>
        <p:spPr>
          <a:xfrm>
            <a:off x="1614545" y="4991662"/>
            <a:ext cx="1743792" cy="1326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直接箭头连接符 84">
            <a:extLst>
              <a:ext uri="{FF2B5EF4-FFF2-40B4-BE49-F238E27FC236}">
                <a16:creationId xmlns:a16="http://schemas.microsoft.com/office/drawing/2014/main" id="{B5844D64-596D-4CF4-BA86-30AB50725B0B}"/>
              </a:ext>
            </a:extLst>
          </p:cNvPr>
          <p:cNvCxnSpPr>
            <a:cxnSpLocks/>
          </p:cNvCxnSpPr>
          <p:nvPr/>
        </p:nvCxnSpPr>
        <p:spPr>
          <a:xfrm>
            <a:off x="3518580" y="1153050"/>
            <a:ext cx="2713783" cy="133247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箭头连接符 86">
            <a:extLst>
              <a:ext uri="{FF2B5EF4-FFF2-40B4-BE49-F238E27FC236}">
                <a16:creationId xmlns:a16="http://schemas.microsoft.com/office/drawing/2014/main" id="{AA017002-CF39-4BD5-AC2F-6C2DDAE4F3C3}"/>
              </a:ext>
            </a:extLst>
          </p:cNvPr>
          <p:cNvCxnSpPr>
            <a:cxnSpLocks/>
          </p:cNvCxnSpPr>
          <p:nvPr/>
        </p:nvCxnSpPr>
        <p:spPr>
          <a:xfrm flipV="1">
            <a:off x="3424230" y="2847517"/>
            <a:ext cx="2535408" cy="6561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6AFB7C50-52B7-49FD-B62C-FEB72366B7D2}"/>
              </a:ext>
            </a:extLst>
          </p:cNvPr>
          <p:cNvCxnSpPr>
            <a:cxnSpLocks/>
          </p:cNvCxnSpPr>
          <p:nvPr/>
        </p:nvCxnSpPr>
        <p:spPr>
          <a:xfrm flipV="1">
            <a:off x="3444013" y="3429001"/>
            <a:ext cx="2749155" cy="19110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>
            <a:extLst>
              <a:ext uri="{FF2B5EF4-FFF2-40B4-BE49-F238E27FC236}">
                <a16:creationId xmlns:a16="http://schemas.microsoft.com/office/drawing/2014/main" id="{76D059E0-9010-4FE3-B1B1-F1C1CFB18C66}"/>
              </a:ext>
            </a:extLst>
          </p:cNvPr>
          <p:cNvCxnSpPr>
            <a:cxnSpLocks/>
          </p:cNvCxnSpPr>
          <p:nvPr/>
        </p:nvCxnSpPr>
        <p:spPr>
          <a:xfrm flipH="1" flipV="1">
            <a:off x="3494134" y="1336855"/>
            <a:ext cx="2601866" cy="1235139"/>
          </a:xfrm>
          <a:prstGeom prst="straightConnector1">
            <a:avLst/>
          </a:prstGeom>
          <a:ln w="127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>
            <a:extLst>
              <a:ext uri="{FF2B5EF4-FFF2-40B4-BE49-F238E27FC236}">
                <a16:creationId xmlns:a16="http://schemas.microsoft.com/office/drawing/2014/main" id="{F86BC4C0-A8C5-4FF8-9F09-7116E77B2429}"/>
              </a:ext>
            </a:extLst>
          </p:cNvPr>
          <p:cNvCxnSpPr>
            <a:cxnSpLocks/>
          </p:cNvCxnSpPr>
          <p:nvPr/>
        </p:nvCxnSpPr>
        <p:spPr>
          <a:xfrm flipH="1">
            <a:off x="3494134" y="3554840"/>
            <a:ext cx="2849255" cy="2034243"/>
          </a:xfrm>
          <a:prstGeom prst="straightConnector1">
            <a:avLst/>
          </a:prstGeom>
          <a:ln w="127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>
            <a:extLst>
              <a:ext uri="{FF2B5EF4-FFF2-40B4-BE49-F238E27FC236}">
                <a16:creationId xmlns:a16="http://schemas.microsoft.com/office/drawing/2014/main" id="{04C1EAC4-374A-4102-8339-C34119CF139B}"/>
              </a:ext>
            </a:extLst>
          </p:cNvPr>
          <p:cNvCxnSpPr>
            <a:cxnSpLocks/>
          </p:cNvCxnSpPr>
          <p:nvPr/>
        </p:nvCxnSpPr>
        <p:spPr>
          <a:xfrm flipH="1">
            <a:off x="3473871" y="3046977"/>
            <a:ext cx="2460826" cy="71571"/>
          </a:xfrm>
          <a:prstGeom prst="straightConnector1">
            <a:avLst/>
          </a:prstGeom>
          <a:ln w="127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2D0548D9-EAC4-42C9-AAC0-D8A5B9045BB4}"/>
              </a:ext>
            </a:extLst>
          </p:cNvPr>
          <p:cNvSpPr txBox="1"/>
          <p:nvPr/>
        </p:nvSpPr>
        <p:spPr>
          <a:xfrm>
            <a:off x="2307733" y="4019602"/>
            <a:ext cx="492443" cy="7040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sz="2000" b="1" dirty="0"/>
              <a:t>…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416F57E-A88F-408D-A630-C96A4E2E95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2363" y="2485523"/>
            <a:ext cx="382252" cy="88722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D459487-8B12-47C5-9AB0-DC007B9643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53219" y="2265707"/>
            <a:ext cx="1165608" cy="1326858"/>
          </a:xfrm>
          <a:prstGeom prst="rect">
            <a:avLst/>
          </a:prstGeom>
        </p:spPr>
      </p:pic>
      <p:cxnSp>
        <p:nvCxnSpPr>
          <p:cNvPr id="84" name="直接箭头连接符 83">
            <a:extLst>
              <a:ext uri="{FF2B5EF4-FFF2-40B4-BE49-F238E27FC236}">
                <a16:creationId xmlns:a16="http://schemas.microsoft.com/office/drawing/2014/main" id="{C4724B80-8153-4C52-B8F8-647DF28F9C30}"/>
              </a:ext>
            </a:extLst>
          </p:cNvPr>
          <p:cNvCxnSpPr>
            <a:cxnSpLocks/>
            <a:stCxn id="4" idx="3"/>
            <a:endCxn id="8" idx="1"/>
          </p:cNvCxnSpPr>
          <p:nvPr/>
        </p:nvCxnSpPr>
        <p:spPr>
          <a:xfrm flipV="1">
            <a:off x="6614615" y="2929136"/>
            <a:ext cx="1638604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>
            <a:extLst>
              <a:ext uri="{FF2B5EF4-FFF2-40B4-BE49-F238E27FC236}">
                <a16:creationId xmlns:a16="http://schemas.microsoft.com/office/drawing/2014/main" id="{94AC9699-95B5-4777-AC8F-1700B26E1313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8836023" y="3592565"/>
            <a:ext cx="0" cy="5603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32C43C63-70A1-4235-9A7F-DB5464B82DFE}"/>
                  </a:ext>
                </a:extLst>
              </p:cNvPr>
              <p:cNvSpPr txBox="1"/>
              <p:nvPr/>
            </p:nvSpPr>
            <p:spPr>
              <a:xfrm>
                <a:off x="7257346" y="4195296"/>
                <a:ext cx="3157354" cy="90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nary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32C43C63-70A1-4235-9A7F-DB5464B82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7346" y="4195296"/>
                <a:ext cx="3157354" cy="90037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直接箭头连接符 87">
            <a:extLst>
              <a:ext uri="{FF2B5EF4-FFF2-40B4-BE49-F238E27FC236}">
                <a16:creationId xmlns:a16="http://schemas.microsoft.com/office/drawing/2014/main" id="{E656A02E-C2DD-43F7-8BD0-5EBBA2D2B2EE}"/>
              </a:ext>
            </a:extLst>
          </p:cNvPr>
          <p:cNvCxnSpPr>
            <a:cxnSpLocks/>
          </p:cNvCxnSpPr>
          <p:nvPr/>
        </p:nvCxnSpPr>
        <p:spPr>
          <a:xfrm flipH="1" flipV="1">
            <a:off x="6674544" y="3246607"/>
            <a:ext cx="1578675" cy="94868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文本框 89">
                <a:extLst>
                  <a:ext uri="{FF2B5EF4-FFF2-40B4-BE49-F238E27FC236}">
                    <a16:creationId xmlns:a16="http://schemas.microsoft.com/office/drawing/2014/main" id="{7114587B-506C-41FA-875E-EEE8BF87E946}"/>
                  </a:ext>
                </a:extLst>
              </p:cNvPr>
              <p:cNvSpPr txBox="1"/>
              <p:nvPr/>
            </p:nvSpPr>
            <p:spPr>
              <a:xfrm>
                <a:off x="4691934" y="1395258"/>
                <a:ext cx="553231" cy="308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0" name="文本框 89">
                <a:extLst>
                  <a:ext uri="{FF2B5EF4-FFF2-40B4-BE49-F238E27FC236}">
                    <a16:creationId xmlns:a16="http://schemas.microsoft.com/office/drawing/2014/main" id="{7114587B-506C-41FA-875E-EEE8BF87E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934" y="1395258"/>
                <a:ext cx="553231" cy="3087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661E8901-4235-45A5-A04A-068B588C8B6A}"/>
                  </a:ext>
                </a:extLst>
              </p:cNvPr>
              <p:cNvSpPr txBox="1"/>
              <p:nvPr/>
            </p:nvSpPr>
            <p:spPr>
              <a:xfrm>
                <a:off x="4315300" y="2489984"/>
                <a:ext cx="553231" cy="308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661E8901-4235-45A5-A04A-068B588C8B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300" y="2489984"/>
                <a:ext cx="553231" cy="30873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文本框 93">
                <a:extLst>
                  <a:ext uri="{FF2B5EF4-FFF2-40B4-BE49-F238E27FC236}">
                    <a16:creationId xmlns:a16="http://schemas.microsoft.com/office/drawing/2014/main" id="{D82E977D-88F5-4FDC-9B15-381B1E6434B2}"/>
                  </a:ext>
                </a:extLst>
              </p:cNvPr>
              <p:cNvSpPr txBox="1"/>
              <p:nvPr/>
            </p:nvSpPr>
            <p:spPr>
              <a:xfrm>
                <a:off x="4315299" y="4140200"/>
                <a:ext cx="553231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4" name="文本框 93">
                <a:extLst>
                  <a:ext uri="{FF2B5EF4-FFF2-40B4-BE49-F238E27FC236}">
                    <a16:creationId xmlns:a16="http://schemas.microsoft.com/office/drawing/2014/main" id="{D82E977D-88F5-4FDC-9B15-381B1E6434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299" y="4140200"/>
                <a:ext cx="553231" cy="3102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61A33832-BB62-4354-BEC4-380DD6E1E51D}"/>
                  </a:ext>
                </a:extLst>
              </p:cNvPr>
              <p:cNvSpPr txBox="1"/>
              <p:nvPr/>
            </p:nvSpPr>
            <p:spPr>
              <a:xfrm>
                <a:off x="4109186" y="1997466"/>
                <a:ext cx="8675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61A33832-BB62-4354-BEC4-380DD6E1E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9186" y="1997466"/>
                <a:ext cx="867537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文本框 95">
                <a:extLst>
                  <a:ext uri="{FF2B5EF4-FFF2-40B4-BE49-F238E27FC236}">
                    <a16:creationId xmlns:a16="http://schemas.microsoft.com/office/drawing/2014/main" id="{15699E5B-F567-4C96-BE39-6D0EE86CFC7B}"/>
                  </a:ext>
                </a:extLst>
              </p:cNvPr>
              <p:cNvSpPr txBox="1"/>
              <p:nvPr/>
            </p:nvSpPr>
            <p:spPr>
              <a:xfrm>
                <a:off x="4165454" y="3180003"/>
                <a:ext cx="8675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6" name="文本框 95">
                <a:extLst>
                  <a:ext uri="{FF2B5EF4-FFF2-40B4-BE49-F238E27FC236}">
                    <a16:creationId xmlns:a16="http://schemas.microsoft.com/office/drawing/2014/main" id="{15699E5B-F567-4C96-BE39-6D0EE86CF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5454" y="3180003"/>
                <a:ext cx="867537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文本框 96">
                <a:extLst>
                  <a:ext uri="{FF2B5EF4-FFF2-40B4-BE49-F238E27FC236}">
                    <a16:creationId xmlns:a16="http://schemas.microsoft.com/office/drawing/2014/main" id="{735D697D-C3AC-4614-A7B3-7B7E4D874D11}"/>
                  </a:ext>
                </a:extLst>
              </p:cNvPr>
              <p:cNvSpPr txBox="1"/>
              <p:nvPr/>
            </p:nvSpPr>
            <p:spPr>
              <a:xfrm>
                <a:off x="4811396" y="4621892"/>
                <a:ext cx="8675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7" name="文本框 96">
                <a:extLst>
                  <a:ext uri="{FF2B5EF4-FFF2-40B4-BE49-F238E27FC236}">
                    <a16:creationId xmlns:a16="http://schemas.microsoft.com/office/drawing/2014/main" id="{735D697D-C3AC-4614-A7B3-7B7E4D874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396" y="4621892"/>
                <a:ext cx="867537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B5292001-093C-4B80-B95A-F7E99701517F}"/>
              </a:ext>
            </a:extLst>
          </p:cNvPr>
          <p:cNvSpPr txBox="1"/>
          <p:nvPr/>
        </p:nvSpPr>
        <p:spPr>
          <a:xfrm>
            <a:off x="10730874" y="6166565"/>
            <a:ext cx="59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579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A0C2BE3A-66B5-415A-9F0A-155A04554BCE}"/>
              </a:ext>
            </a:extLst>
          </p:cNvPr>
          <p:cNvGrpSpPr/>
          <p:nvPr/>
        </p:nvGrpSpPr>
        <p:grpSpPr>
          <a:xfrm>
            <a:off x="416024" y="1879183"/>
            <a:ext cx="10628494" cy="3348800"/>
            <a:chOff x="416024" y="1879183"/>
            <a:chExt cx="10628494" cy="334880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6186A2A0-6E0F-49EC-B8E4-789A7247C189}"/>
                </a:ext>
              </a:extLst>
            </p:cNvPr>
            <p:cNvGrpSpPr/>
            <p:nvPr/>
          </p:nvGrpSpPr>
          <p:grpSpPr>
            <a:xfrm>
              <a:off x="416024" y="1879183"/>
              <a:ext cx="10628494" cy="3348800"/>
              <a:chOff x="416024" y="1879183"/>
              <a:chExt cx="10628494" cy="3348800"/>
            </a:xfrm>
          </p:grpSpPr>
          <p:cxnSp>
            <p:nvCxnSpPr>
              <p:cNvPr id="4" name="直接连接符 3">
                <a:extLst>
                  <a:ext uri="{FF2B5EF4-FFF2-40B4-BE49-F238E27FC236}">
                    <a16:creationId xmlns:a16="http://schemas.microsoft.com/office/drawing/2014/main" id="{17C13CE0-305A-4AE7-907D-5FC2698491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024" y="3348623"/>
                <a:ext cx="10628494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</p:spPr>
          </p:cxnSp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id="{87443B5E-B86A-4B74-91BA-0E98D8FCA9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16024" y="2229678"/>
                <a:ext cx="0" cy="299830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DB91E72C-5520-4C6D-ACBB-F7B77BB79E4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61318" y="2922104"/>
                <a:ext cx="0" cy="169959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文本框 20">
                    <a:extLst>
                      <a:ext uri="{FF2B5EF4-FFF2-40B4-BE49-F238E27FC236}">
                        <a16:creationId xmlns:a16="http://schemas.microsoft.com/office/drawing/2014/main" id="{F72A956D-D0C9-4765-953A-90BF7CB15D55}"/>
                      </a:ext>
                    </a:extLst>
                  </p:cNvPr>
                  <p:cNvSpPr txBox="1"/>
                  <p:nvPr/>
                </p:nvSpPr>
                <p:spPr>
                  <a:xfrm>
                    <a:off x="2379243" y="4141805"/>
                    <a:ext cx="3776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1" name="文本框 20">
                    <a:extLst>
                      <a:ext uri="{FF2B5EF4-FFF2-40B4-BE49-F238E27FC236}">
                        <a16:creationId xmlns:a16="http://schemas.microsoft.com/office/drawing/2014/main" id="{F72A956D-D0C9-4765-953A-90BF7CB15D5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79243" y="4141805"/>
                    <a:ext cx="377687" cy="36933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3" name="直接箭头连接符 22">
                <a:extLst>
                  <a:ext uri="{FF2B5EF4-FFF2-40B4-BE49-F238E27FC236}">
                    <a16:creationId xmlns:a16="http://schemas.microsoft.com/office/drawing/2014/main" id="{FCB9C7FC-D55F-43F4-B6C0-ADF8AC18591F}"/>
                  </a:ext>
                </a:extLst>
              </p:cNvPr>
              <p:cNvCxnSpPr>
                <a:stCxn id="21" idx="3"/>
              </p:cNvCxnSpPr>
              <p:nvPr/>
            </p:nvCxnSpPr>
            <p:spPr>
              <a:xfrm>
                <a:off x="2756930" y="4326471"/>
                <a:ext cx="200438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直接箭头连接符 24">
                <a:extLst>
                  <a:ext uri="{FF2B5EF4-FFF2-40B4-BE49-F238E27FC236}">
                    <a16:creationId xmlns:a16="http://schemas.microsoft.com/office/drawing/2014/main" id="{E1937877-0207-4DEF-964B-4FB041C08F99}"/>
                  </a:ext>
                </a:extLst>
              </p:cNvPr>
              <p:cNvCxnSpPr>
                <a:stCxn id="21" idx="1"/>
              </p:cNvCxnSpPr>
              <p:nvPr/>
            </p:nvCxnSpPr>
            <p:spPr>
              <a:xfrm flipH="1">
                <a:off x="424544" y="4326471"/>
                <a:ext cx="195469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39893FF5-03B5-42EA-9260-26D00DCA9193}"/>
                      </a:ext>
                    </a:extLst>
                  </p:cNvPr>
                  <p:cNvSpPr txBox="1"/>
                  <p:nvPr/>
                </p:nvSpPr>
                <p:spPr>
                  <a:xfrm>
                    <a:off x="7148365" y="4138996"/>
                    <a:ext cx="3776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39893FF5-03B5-42EA-9260-26D00DCA919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48365" y="4138996"/>
                    <a:ext cx="377687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8323237A-7F53-46F4-A626-C64F468BA98B}"/>
                  </a:ext>
                </a:extLst>
              </p:cNvPr>
              <p:cNvCxnSpPr>
                <a:cxnSpLocks/>
                <a:stCxn id="27" idx="3"/>
              </p:cNvCxnSpPr>
              <p:nvPr/>
            </p:nvCxnSpPr>
            <p:spPr>
              <a:xfrm>
                <a:off x="7526052" y="4323662"/>
                <a:ext cx="238704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734B380B-9718-476D-B6FF-25E7F82218D5}"/>
                  </a:ext>
                </a:extLst>
              </p:cNvPr>
              <p:cNvCxnSpPr>
                <a:cxnSpLocks/>
                <a:stCxn id="27" idx="1"/>
              </p:cNvCxnSpPr>
              <p:nvPr/>
            </p:nvCxnSpPr>
            <p:spPr>
              <a:xfrm flipH="1">
                <a:off x="4761318" y="4323662"/>
                <a:ext cx="238704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直接箭头连接符 88">
                <a:extLst>
                  <a:ext uri="{FF2B5EF4-FFF2-40B4-BE49-F238E27FC236}">
                    <a16:creationId xmlns:a16="http://schemas.microsoft.com/office/drawing/2014/main" id="{09FEFED8-8D0F-4F7E-9A75-AFAC749C0F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4545" y="4826741"/>
                <a:ext cx="423690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直接箭头连接符 89">
                <a:extLst>
                  <a:ext uri="{FF2B5EF4-FFF2-40B4-BE49-F238E27FC236}">
                    <a16:creationId xmlns:a16="http://schemas.microsoft.com/office/drawing/2014/main" id="{9583A7F0-D603-46BB-8281-6C81B40DF6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35487" y="4823932"/>
                <a:ext cx="427761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文本框 90">
                    <a:extLst>
                      <a:ext uri="{FF2B5EF4-FFF2-40B4-BE49-F238E27FC236}">
                        <a16:creationId xmlns:a16="http://schemas.microsoft.com/office/drawing/2014/main" id="{39A9806F-075A-4AA8-A925-7607EF3BE43B}"/>
                      </a:ext>
                    </a:extLst>
                  </p:cNvPr>
                  <p:cNvSpPr txBox="1"/>
                  <p:nvPr/>
                </p:nvSpPr>
                <p:spPr>
                  <a:xfrm>
                    <a:off x="4797288" y="4639266"/>
                    <a:ext cx="3776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𝑡𝑟𝑎𝑖𝑛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1" name="文本框 90">
                    <a:extLst>
                      <a:ext uri="{FF2B5EF4-FFF2-40B4-BE49-F238E27FC236}">
                        <a16:creationId xmlns:a16="http://schemas.microsoft.com/office/drawing/2014/main" id="{39A9806F-075A-4AA8-A925-7607EF3BE43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97288" y="4639266"/>
                    <a:ext cx="377687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8548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7" name="直接箭头连接符 96">
                <a:extLst>
                  <a:ext uri="{FF2B5EF4-FFF2-40B4-BE49-F238E27FC236}">
                    <a16:creationId xmlns:a16="http://schemas.microsoft.com/office/drawing/2014/main" id="{2025113F-98C1-4DE7-A2AE-E9BD18FE45E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4544" y="2574235"/>
                <a:ext cx="167261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接箭头连接符 98">
                <a:extLst>
                  <a:ext uri="{FF2B5EF4-FFF2-40B4-BE49-F238E27FC236}">
                    <a16:creationId xmlns:a16="http://schemas.microsoft.com/office/drawing/2014/main" id="{270B7EB8-C0AA-4150-9CB3-37C88966C5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77241" y="2569166"/>
                <a:ext cx="1354813" cy="50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>
                <a:extLst>
                  <a:ext uri="{FF2B5EF4-FFF2-40B4-BE49-F238E27FC236}">
                    <a16:creationId xmlns:a16="http://schemas.microsoft.com/office/drawing/2014/main" id="{C22E06ED-0485-4EA5-A5F8-4FD91F8C46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332054" y="2239617"/>
                <a:ext cx="13726" cy="111894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2" name="文本框 101">
                    <a:extLst>
                      <a:ext uri="{FF2B5EF4-FFF2-40B4-BE49-F238E27FC236}">
                        <a16:creationId xmlns:a16="http://schemas.microsoft.com/office/drawing/2014/main" id="{D021CF95-B13D-46E3-A2B9-3AFBC08E2050}"/>
                      </a:ext>
                    </a:extLst>
                  </p:cNvPr>
                  <p:cNvSpPr txBox="1"/>
                  <p:nvPr/>
                </p:nvSpPr>
                <p:spPr>
                  <a:xfrm>
                    <a:off x="2113965" y="2395724"/>
                    <a:ext cx="3776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2" name="文本框 101">
                    <a:extLst>
                      <a:ext uri="{FF2B5EF4-FFF2-40B4-BE49-F238E27FC236}">
                        <a16:creationId xmlns:a16="http://schemas.microsoft.com/office/drawing/2014/main" id="{D021CF95-B13D-46E3-A2B9-3AFBC08E205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13965" y="2395724"/>
                    <a:ext cx="377687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5645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12" name="文本框 111">
                <a:extLst>
                  <a:ext uri="{FF2B5EF4-FFF2-40B4-BE49-F238E27FC236}">
                    <a16:creationId xmlns:a16="http://schemas.microsoft.com/office/drawing/2014/main" id="{8BC9A41B-DCF6-43E1-AEA3-D5BF04126543}"/>
                  </a:ext>
                </a:extLst>
              </p:cNvPr>
              <p:cNvSpPr txBox="1"/>
              <p:nvPr/>
            </p:nvSpPr>
            <p:spPr>
              <a:xfrm>
                <a:off x="4592468" y="1879183"/>
                <a:ext cx="29335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Handover immediately &amp; request upload local model </a:t>
                </a:r>
              </a:p>
            </p:txBody>
          </p:sp>
        </p:grp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C815C9F6-4B43-4076-B26A-372A0EF923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13101" y="2922104"/>
              <a:ext cx="0" cy="230587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id="{CBC2EF5F-3799-45C8-A4E3-D058BEBAB722}"/>
              </a:ext>
            </a:extLst>
          </p:cNvPr>
          <p:cNvSpPr txBox="1"/>
          <p:nvPr/>
        </p:nvSpPr>
        <p:spPr>
          <a:xfrm>
            <a:off x="10730874" y="6166565"/>
            <a:ext cx="59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288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106E84CB-A51B-4E9E-9116-5A5F518F201B}"/>
              </a:ext>
            </a:extLst>
          </p:cNvPr>
          <p:cNvGrpSpPr/>
          <p:nvPr/>
        </p:nvGrpSpPr>
        <p:grpSpPr>
          <a:xfrm>
            <a:off x="416024" y="1562313"/>
            <a:ext cx="10628494" cy="2801866"/>
            <a:chOff x="416024" y="1562313"/>
            <a:chExt cx="10628494" cy="2801866"/>
          </a:xfrm>
        </p:grpSpPr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7443B5E-B86A-4B74-91BA-0E98D8FCA9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6024" y="2229678"/>
              <a:ext cx="8520" cy="213450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61318" y="2847560"/>
              <a:ext cx="0" cy="151661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379243" y="3774659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9243" y="3774659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2756930" y="3959325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424544" y="3959325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981C50BB-7273-4498-91D0-9A6F2CA758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6025" y="2546300"/>
              <a:ext cx="261218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D8F5038-D522-4FAF-B764-B4F9A716E89E}"/>
                </a:ext>
              </a:extLst>
            </p:cNvPr>
            <p:cNvCxnSpPr>
              <a:cxnSpLocks/>
            </p:cNvCxnSpPr>
            <p:nvPr/>
          </p:nvCxnSpPr>
          <p:spPr>
            <a:xfrm>
              <a:off x="3792187" y="2546300"/>
              <a:ext cx="20685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508C7BE4-DFEA-43DE-A9B3-959172811AE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46978" y="2229678"/>
              <a:ext cx="13727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9937B8CB-ACFC-4C26-9659-637292E70F27}"/>
                    </a:ext>
                  </a:extLst>
                </p:cNvPr>
                <p:cNvSpPr txBox="1"/>
                <p:nvPr/>
              </p:nvSpPr>
              <p:spPr>
                <a:xfrm>
                  <a:off x="2988624" y="2361634"/>
                  <a:ext cx="377687" cy="3979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𝑒𝑛𝑑𝑢𝑟𝑒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9937B8CB-ACFC-4C26-9659-637292E70F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8624" y="2361634"/>
                  <a:ext cx="377687" cy="397929"/>
                </a:xfrm>
                <a:prstGeom prst="rect">
                  <a:avLst/>
                </a:prstGeom>
                <a:blipFill>
                  <a:blip r:embed="rId3"/>
                  <a:stretch>
                    <a:fillRect r="-1290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6B90F9D1-0F57-4F27-9F10-750E16189A0C}"/>
                </a:ext>
              </a:extLst>
            </p:cNvPr>
            <p:cNvSpPr txBox="1"/>
            <p:nvPr/>
          </p:nvSpPr>
          <p:spPr>
            <a:xfrm>
              <a:off x="4423970" y="1562313"/>
              <a:ext cx="21740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UE#i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join</a:t>
              </a:r>
            </a:p>
          </p:txBody>
        </p: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5A3F39A7-C69A-4A0F-B6B5-BE66A7FB412E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 flipH="1">
              <a:off x="4761319" y="1931645"/>
              <a:ext cx="749684" cy="12323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7724CE89-44C1-4DA1-80A5-D29B5A8DD221}"/>
                </a:ext>
              </a:extLst>
            </p:cNvPr>
            <p:cNvCxnSpPr>
              <a:cxnSpLocks/>
            </p:cNvCxnSpPr>
            <p:nvPr/>
          </p:nvCxnSpPr>
          <p:spPr>
            <a:xfrm>
              <a:off x="416024" y="3348623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C2FDCFB0-E12E-40DB-9708-C9D204E91817}"/>
              </a:ext>
            </a:extLst>
          </p:cNvPr>
          <p:cNvSpPr txBox="1"/>
          <p:nvPr/>
        </p:nvSpPr>
        <p:spPr>
          <a:xfrm>
            <a:off x="10730874" y="6166565"/>
            <a:ext cx="59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928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C18EA4CC-43CD-480E-ADD0-9AA4E3A59C7D}"/>
              </a:ext>
            </a:extLst>
          </p:cNvPr>
          <p:cNvGrpSpPr/>
          <p:nvPr/>
        </p:nvGrpSpPr>
        <p:grpSpPr>
          <a:xfrm>
            <a:off x="665406" y="2191247"/>
            <a:ext cx="10628494" cy="2304554"/>
            <a:chOff x="665406" y="2191247"/>
            <a:chExt cx="10628494" cy="2304554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665406" y="3546545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6CE2CB7-9A46-4D65-B3C7-6B77CF31F13D}"/>
                </a:ext>
              </a:extLst>
            </p:cNvPr>
            <p:cNvGrpSpPr/>
            <p:nvPr/>
          </p:nvGrpSpPr>
          <p:grpSpPr>
            <a:xfrm>
              <a:off x="665406" y="2427601"/>
              <a:ext cx="4345294" cy="2068200"/>
              <a:chOff x="665406" y="2427600"/>
              <a:chExt cx="4345294" cy="2442273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id="{87443B5E-B86A-4B74-91BA-0E98D8FCA9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65406" y="2427600"/>
                <a:ext cx="0" cy="244227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DB91E72C-5520-4C6D-ACBB-F7B77BB79E4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010700" y="3120026"/>
                <a:ext cx="0" cy="169959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628625" y="393101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8625" y="3931016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3006312" y="4115682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673926" y="4115682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981C50BB-7273-4498-91D0-9A6F2CA758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409" y="2744222"/>
              <a:ext cx="15985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D8F5038-D522-4FAF-B764-B4F9A716E89E}"/>
                </a:ext>
              </a:extLst>
            </p:cNvPr>
            <p:cNvCxnSpPr>
              <a:cxnSpLocks/>
            </p:cNvCxnSpPr>
            <p:nvPr/>
          </p:nvCxnSpPr>
          <p:spPr>
            <a:xfrm>
              <a:off x="2976753" y="2744222"/>
              <a:ext cx="148663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508C7BE4-DFEA-43DE-A9B3-959172811AE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449659" y="2427600"/>
              <a:ext cx="13727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9937B8CB-ACFC-4C26-9659-637292E70F27}"/>
                    </a:ext>
                  </a:extLst>
                </p:cNvPr>
                <p:cNvSpPr txBox="1"/>
                <p:nvPr/>
              </p:nvSpPr>
              <p:spPr>
                <a:xfrm>
                  <a:off x="2254159" y="2540244"/>
                  <a:ext cx="377687" cy="3979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𝑒𝑛𝑑𝑢𝑟𝑒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9937B8CB-ACFC-4C26-9659-637292E70F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4159" y="2540244"/>
                  <a:ext cx="377687" cy="397929"/>
                </a:xfrm>
                <a:prstGeom prst="rect">
                  <a:avLst/>
                </a:prstGeom>
                <a:blipFill>
                  <a:blip r:embed="rId3"/>
                  <a:stretch>
                    <a:fillRect r="-1290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6B90F9D1-0F57-4F27-9F10-750E16189A0C}"/>
                </a:ext>
              </a:extLst>
            </p:cNvPr>
            <p:cNvSpPr txBox="1"/>
            <p:nvPr/>
          </p:nvSpPr>
          <p:spPr>
            <a:xfrm>
              <a:off x="4553727" y="2192364"/>
              <a:ext cx="21740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UE#i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join after forced aggregation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D4AEEA90-4A9E-4ACF-B2AB-1F6A50C4F49E}"/>
                </a:ext>
              </a:extLst>
            </p:cNvPr>
            <p:cNvSpPr txBox="1"/>
            <p:nvPr/>
          </p:nvSpPr>
          <p:spPr>
            <a:xfrm>
              <a:off x="7586590" y="2191247"/>
              <a:ext cx="2490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UE#i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receive global model and join directly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99FB0A10-3E6C-4EBA-9849-1D5A8530D91F}"/>
                </a:ext>
              </a:extLst>
            </p:cNvPr>
            <p:cNvSpPr txBox="1"/>
            <p:nvPr/>
          </p:nvSpPr>
          <p:spPr>
            <a:xfrm>
              <a:off x="6833910" y="2329746"/>
              <a:ext cx="5638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</a:t>
              </a: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E7C0BE08-DB42-4250-87F3-0DE673034276}"/>
              </a:ext>
            </a:extLst>
          </p:cNvPr>
          <p:cNvSpPr txBox="1"/>
          <p:nvPr/>
        </p:nvSpPr>
        <p:spPr>
          <a:xfrm>
            <a:off x="10730874" y="6166565"/>
            <a:ext cx="792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45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DB3F3160-BBBE-48FD-93D6-3BBF5EC189FA}"/>
              </a:ext>
            </a:extLst>
          </p:cNvPr>
          <p:cNvGrpSpPr/>
          <p:nvPr/>
        </p:nvGrpSpPr>
        <p:grpSpPr>
          <a:xfrm>
            <a:off x="665406" y="2062862"/>
            <a:ext cx="10628494" cy="3312026"/>
            <a:chOff x="665406" y="2062862"/>
            <a:chExt cx="10628494" cy="3312026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665406" y="3546545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10700" y="3120026"/>
              <a:ext cx="0" cy="122448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628625" y="4027507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8625" y="4027507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3006312" y="4212173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673926" y="4212173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38F856AE-CB1A-4ED7-BE70-8DE80D714B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08131" y="3265077"/>
              <a:ext cx="0" cy="72706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0E050331-7236-42EA-B8F2-4A7519FA55A8}"/>
                    </a:ext>
                  </a:extLst>
                </p:cNvPr>
                <p:cNvSpPr txBox="1"/>
                <p:nvPr/>
              </p:nvSpPr>
              <p:spPr>
                <a:xfrm>
                  <a:off x="2492249" y="3641848"/>
                  <a:ext cx="351336" cy="404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0E050331-7236-42EA-B8F2-4A7519FA55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2249" y="3641848"/>
                  <a:ext cx="351336" cy="404598"/>
                </a:xfrm>
                <a:prstGeom prst="rect">
                  <a:avLst/>
                </a:prstGeom>
                <a:blipFill>
                  <a:blip r:embed="rId3"/>
                  <a:stretch>
                    <a:fillRect r="-52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8DC04CC7-184B-4525-BF6B-AFE54AC5D0A5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 flipV="1">
              <a:off x="2843585" y="3826514"/>
              <a:ext cx="1864546" cy="176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C0B37903-3E33-4147-B52F-21877407DBE8}"/>
                </a:ext>
              </a:extLst>
            </p:cNvPr>
            <p:cNvCxnSpPr>
              <a:cxnSpLocks/>
              <a:stCxn id="26" idx="1"/>
            </p:cNvCxnSpPr>
            <p:nvPr/>
          </p:nvCxnSpPr>
          <p:spPr>
            <a:xfrm flipH="1" flipV="1">
              <a:off x="673927" y="3826514"/>
              <a:ext cx="1818322" cy="176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6617CFB6-99CC-47C6-8405-2B5C646A5A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260" y="2229678"/>
              <a:ext cx="3666" cy="314521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66DED2B5-61B8-4A1C-9D6F-3D2891AACA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96829" y="2950339"/>
              <a:ext cx="0" cy="188036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id="{5135CC48-723E-4612-868A-9C06838E70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781" y="4514509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0D9E0EAA-1A27-42C3-AE23-98996275CF1B}"/>
                </a:ext>
              </a:extLst>
            </p:cNvPr>
            <p:cNvCxnSpPr>
              <a:cxnSpLocks/>
            </p:cNvCxnSpPr>
            <p:nvPr/>
          </p:nvCxnSpPr>
          <p:spPr>
            <a:xfrm>
              <a:off x="5878923" y="4539935"/>
              <a:ext cx="321790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7C62AB3A-30D7-4B18-9CEE-AAA76A730006}"/>
                    </a:ext>
                  </a:extLst>
                </p:cNvPr>
                <p:cNvSpPr txBox="1"/>
                <p:nvPr/>
              </p:nvSpPr>
              <p:spPr>
                <a:xfrm>
                  <a:off x="5051524" y="4327034"/>
                  <a:ext cx="377687" cy="3975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7C62AB3A-30D7-4B18-9CEE-AAA76A7300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1524" y="4327034"/>
                  <a:ext cx="377687" cy="39754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28AB6B9E-F248-41D3-AD6A-80387D480B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162483" y="3120026"/>
              <a:ext cx="0" cy="225486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9479330F-E9BB-4711-A84E-DB897D331B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3927" y="5024663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46485DDF-B202-4227-85E3-2EFB78FF8997}"/>
                </a:ext>
              </a:extLst>
            </p:cNvPr>
            <p:cNvCxnSpPr>
              <a:cxnSpLocks/>
            </p:cNvCxnSpPr>
            <p:nvPr/>
          </p:nvCxnSpPr>
          <p:spPr>
            <a:xfrm>
              <a:off x="5884869" y="5021854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1B1B104D-029D-4B39-975F-910EDE53E0F9}"/>
                    </a:ext>
                  </a:extLst>
                </p:cNvPr>
                <p:cNvSpPr txBox="1"/>
                <p:nvPr/>
              </p:nvSpPr>
              <p:spPr>
                <a:xfrm>
                  <a:off x="5046670" y="4837188"/>
                  <a:ext cx="763580" cy="3956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1B1B104D-029D-4B39-975F-910EDE53E0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6670" y="4837188"/>
                  <a:ext cx="763580" cy="395621"/>
                </a:xfrm>
                <a:prstGeom prst="rect">
                  <a:avLst/>
                </a:prstGeom>
                <a:blipFill>
                  <a:blip r:embed="rId5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D8513A20-37F1-4F65-B974-7F01A6509374}"/>
                </a:ext>
              </a:extLst>
            </p:cNvPr>
            <p:cNvSpPr txBox="1"/>
            <p:nvPr/>
          </p:nvSpPr>
          <p:spPr>
            <a:xfrm>
              <a:off x="5664613" y="2062862"/>
              <a:ext cx="1211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 action</a:t>
              </a:r>
            </a:p>
          </p:txBody>
        </p: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053240B3-BDF1-40E6-BAD4-39E493D4BC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409" y="2744222"/>
              <a:ext cx="38256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71D7F979-F3B6-41C5-AC7D-B398EEE67B83}"/>
                </a:ext>
              </a:extLst>
            </p:cNvPr>
            <p:cNvCxnSpPr>
              <a:cxnSpLocks/>
              <a:stCxn id="65" idx="3"/>
            </p:cNvCxnSpPr>
            <p:nvPr/>
          </p:nvCxnSpPr>
          <p:spPr>
            <a:xfrm flipV="1">
              <a:off x="5371499" y="2744222"/>
              <a:ext cx="4383253" cy="96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344CB999-7BD6-46C3-BC86-0BAC6028F07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721903" y="2427600"/>
              <a:ext cx="32849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3CA6D76F-BE59-4528-A558-AD6B1F0021AC}"/>
                    </a:ext>
                  </a:extLst>
                </p:cNvPr>
                <p:cNvSpPr txBox="1"/>
                <p:nvPr/>
              </p:nvSpPr>
              <p:spPr>
                <a:xfrm>
                  <a:off x="4467616" y="2540244"/>
                  <a:ext cx="903883" cy="4271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𝑞𝑢𝑖𝑡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3CA6D76F-BE59-4528-A558-AD6B1F0021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7616" y="2540244"/>
                  <a:ext cx="903883" cy="427168"/>
                </a:xfrm>
                <a:prstGeom prst="rect">
                  <a:avLst/>
                </a:prstGeom>
                <a:blipFill>
                  <a:blip r:embed="rId6"/>
                  <a:stretch>
                    <a:fillRect b="-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3A3DD31A-8AE2-46B5-B30F-E08535954A93}"/>
              </a:ext>
            </a:extLst>
          </p:cNvPr>
          <p:cNvSpPr txBox="1"/>
          <p:nvPr/>
        </p:nvSpPr>
        <p:spPr>
          <a:xfrm>
            <a:off x="10730874" y="6166565"/>
            <a:ext cx="792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022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>
            <a:extLst>
              <a:ext uri="{FF2B5EF4-FFF2-40B4-BE49-F238E27FC236}">
                <a16:creationId xmlns:a16="http://schemas.microsoft.com/office/drawing/2014/main" id="{C2B5A841-B6FB-42B4-87C7-B3BD9741FC95}"/>
              </a:ext>
            </a:extLst>
          </p:cNvPr>
          <p:cNvSpPr txBox="1"/>
          <p:nvPr/>
        </p:nvSpPr>
        <p:spPr>
          <a:xfrm>
            <a:off x="10730874" y="6166565"/>
            <a:ext cx="792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23B315E-68CA-44BF-A461-817E70C20295}"/>
              </a:ext>
            </a:extLst>
          </p:cNvPr>
          <p:cNvGrpSpPr/>
          <p:nvPr/>
        </p:nvGrpSpPr>
        <p:grpSpPr>
          <a:xfrm>
            <a:off x="665406" y="1885967"/>
            <a:ext cx="10628494" cy="3488921"/>
            <a:chOff x="665406" y="1885967"/>
            <a:chExt cx="10628494" cy="3488921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665406" y="3546545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10700" y="3120026"/>
              <a:ext cx="0" cy="122448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628625" y="4027507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8625" y="4027507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3006312" y="4212173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673926" y="4212173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981C50BB-7273-4498-91D0-9A6F2CA758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409" y="2744222"/>
              <a:ext cx="253229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D8F5038-D522-4FAF-B764-B4F9A716E89E}"/>
                </a:ext>
              </a:extLst>
            </p:cNvPr>
            <p:cNvCxnSpPr>
              <a:cxnSpLocks/>
            </p:cNvCxnSpPr>
            <p:nvPr/>
          </p:nvCxnSpPr>
          <p:spPr>
            <a:xfrm>
              <a:off x="3840481" y="2744222"/>
              <a:ext cx="284133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508C7BE4-DFEA-43DE-A9B3-959172811AE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660066" y="2427600"/>
              <a:ext cx="21745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9937B8CB-ACFC-4C26-9659-637292E70F27}"/>
                    </a:ext>
                  </a:extLst>
                </p:cNvPr>
                <p:cNvSpPr txBox="1"/>
                <p:nvPr/>
              </p:nvSpPr>
              <p:spPr>
                <a:xfrm>
                  <a:off x="3182159" y="2540244"/>
                  <a:ext cx="598297" cy="4392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𝑞𝑢𝑖𝑡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9937B8CB-ACFC-4C26-9659-637292E70F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82159" y="2540244"/>
                  <a:ext cx="598297" cy="439223"/>
                </a:xfrm>
                <a:prstGeom prst="rect">
                  <a:avLst/>
                </a:prstGeom>
                <a:blipFill>
                  <a:blip r:embed="rId3"/>
                  <a:stretch>
                    <a:fillRect r="-5102" b="-41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6B90F9D1-0F57-4F27-9F10-750E16189A0C}"/>
                </a:ext>
              </a:extLst>
            </p:cNvPr>
            <p:cNvSpPr txBox="1"/>
            <p:nvPr/>
          </p:nvSpPr>
          <p:spPr>
            <a:xfrm>
              <a:off x="5010700" y="1885967"/>
              <a:ext cx="15129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UE#i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quit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38F856AE-CB1A-4ED7-BE70-8DE80D714B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08131" y="3265077"/>
              <a:ext cx="0" cy="72706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0E050331-7236-42EA-B8F2-4A7519FA55A8}"/>
                    </a:ext>
                  </a:extLst>
                </p:cNvPr>
                <p:cNvSpPr txBox="1"/>
                <p:nvPr/>
              </p:nvSpPr>
              <p:spPr>
                <a:xfrm>
                  <a:off x="2492249" y="3641848"/>
                  <a:ext cx="351336" cy="404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0E050331-7236-42EA-B8F2-4A7519FA55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2249" y="3641848"/>
                  <a:ext cx="351336" cy="404598"/>
                </a:xfrm>
                <a:prstGeom prst="rect">
                  <a:avLst/>
                </a:prstGeom>
                <a:blipFill>
                  <a:blip r:embed="rId4"/>
                  <a:stretch>
                    <a:fillRect r="-52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8DC04CC7-184B-4525-BF6B-AFE54AC5D0A5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 flipV="1">
              <a:off x="2843585" y="3826514"/>
              <a:ext cx="1864546" cy="176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C0B37903-3E33-4147-B52F-21877407DBE8}"/>
                </a:ext>
              </a:extLst>
            </p:cNvPr>
            <p:cNvCxnSpPr>
              <a:cxnSpLocks/>
              <a:stCxn id="26" idx="1"/>
            </p:cNvCxnSpPr>
            <p:nvPr/>
          </p:nvCxnSpPr>
          <p:spPr>
            <a:xfrm flipH="1" flipV="1">
              <a:off x="673927" y="3826514"/>
              <a:ext cx="1818322" cy="176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79DD14E7-23D4-4D38-AB6D-42F971AE5EA9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 flipH="1">
              <a:off x="4708131" y="2255299"/>
              <a:ext cx="1059037" cy="11737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6617CFB6-99CC-47C6-8405-2B5C646A5A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260" y="2229678"/>
              <a:ext cx="3666" cy="314521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66DED2B5-61B8-4A1C-9D6F-3D2891AACA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96829" y="2950339"/>
              <a:ext cx="0" cy="188036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id="{5135CC48-723E-4612-868A-9C06838E70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781" y="4514509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0D9E0EAA-1A27-42C3-AE23-98996275CF1B}"/>
                </a:ext>
              </a:extLst>
            </p:cNvPr>
            <p:cNvCxnSpPr>
              <a:cxnSpLocks/>
            </p:cNvCxnSpPr>
            <p:nvPr/>
          </p:nvCxnSpPr>
          <p:spPr>
            <a:xfrm>
              <a:off x="5878923" y="4539935"/>
              <a:ext cx="321790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7C62AB3A-30D7-4B18-9CEE-AAA76A730006}"/>
                    </a:ext>
                  </a:extLst>
                </p:cNvPr>
                <p:cNvSpPr txBox="1"/>
                <p:nvPr/>
              </p:nvSpPr>
              <p:spPr>
                <a:xfrm>
                  <a:off x="5051524" y="4327034"/>
                  <a:ext cx="377687" cy="3975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7C62AB3A-30D7-4B18-9CEE-AAA76A7300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1524" y="4327034"/>
                  <a:ext cx="377687" cy="39754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28AB6B9E-F248-41D3-AD6A-80387D480B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162483" y="3120026"/>
              <a:ext cx="0" cy="225486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9479330F-E9BB-4711-A84E-DB897D331B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3927" y="5024663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46485DDF-B202-4227-85E3-2EFB78FF8997}"/>
                </a:ext>
              </a:extLst>
            </p:cNvPr>
            <p:cNvCxnSpPr>
              <a:cxnSpLocks/>
            </p:cNvCxnSpPr>
            <p:nvPr/>
          </p:nvCxnSpPr>
          <p:spPr>
            <a:xfrm>
              <a:off x="5884869" y="5021854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9FFAEE07-0A2A-421B-92E0-9296C3969A6A}"/>
                    </a:ext>
                  </a:extLst>
                </p:cNvPr>
                <p:cNvSpPr txBox="1"/>
                <p:nvPr/>
              </p:nvSpPr>
              <p:spPr>
                <a:xfrm>
                  <a:off x="5046670" y="4837188"/>
                  <a:ext cx="763580" cy="3956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9FFAEE07-0A2A-421B-92E0-9296C3969A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6670" y="4837188"/>
                  <a:ext cx="763580" cy="395621"/>
                </a:xfrm>
                <a:prstGeom prst="rect">
                  <a:avLst/>
                </a:prstGeom>
                <a:blipFill>
                  <a:blip r:embed="rId6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37504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>
            <a:extLst>
              <a:ext uri="{FF2B5EF4-FFF2-40B4-BE49-F238E27FC236}">
                <a16:creationId xmlns:a16="http://schemas.microsoft.com/office/drawing/2014/main" id="{ECE4A654-3E7A-47DB-BF5A-519541F00956}"/>
              </a:ext>
            </a:extLst>
          </p:cNvPr>
          <p:cNvSpPr txBox="1"/>
          <p:nvPr/>
        </p:nvSpPr>
        <p:spPr>
          <a:xfrm>
            <a:off x="10730874" y="6166565"/>
            <a:ext cx="792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A6F8E3B4-C396-467B-8417-38E724A16B63}"/>
              </a:ext>
            </a:extLst>
          </p:cNvPr>
          <p:cNvGrpSpPr/>
          <p:nvPr/>
        </p:nvGrpSpPr>
        <p:grpSpPr>
          <a:xfrm>
            <a:off x="665406" y="2192364"/>
            <a:ext cx="10628494" cy="3182524"/>
            <a:chOff x="665406" y="2192364"/>
            <a:chExt cx="10628494" cy="3182524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665406" y="3546545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10700" y="3120026"/>
              <a:ext cx="0" cy="122448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628625" y="4027507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8625" y="4027507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3006312" y="4212173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673926" y="4212173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38F856AE-CB1A-4ED7-BE70-8DE80D714B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08131" y="3265077"/>
              <a:ext cx="0" cy="72706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0E050331-7236-42EA-B8F2-4A7519FA55A8}"/>
                    </a:ext>
                  </a:extLst>
                </p:cNvPr>
                <p:cNvSpPr txBox="1"/>
                <p:nvPr/>
              </p:nvSpPr>
              <p:spPr>
                <a:xfrm>
                  <a:off x="2492249" y="3641848"/>
                  <a:ext cx="351336" cy="404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0E050331-7236-42EA-B8F2-4A7519FA55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2249" y="3641848"/>
                  <a:ext cx="351336" cy="404598"/>
                </a:xfrm>
                <a:prstGeom prst="rect">
                  <a:avLst/>
                </a:prstGeom>
                <a:blipFill>
                  <a:blip r:embed="rId3"/>
                  <a:stretch>
                    <a:fillRect r="-52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8DC04CC7-184B-4525-BF6B-AFE54AC5D0A5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 flipV="1">
              <a:off x="2843585" y="3826514"/>
              <a:ext cx="1864546" cy="176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C0B37903-3E33-4147-B52F-21877407DBE8}"/>
                </a:ext>
              </a:extLst>
            </p:cNvPr>
            <p:cNvCxnSpPr>
              <a:cxnSpLocks/>
              <a:stCxn id="26" idx="1"/>
            </p:cNvCxnSpPr>
            <p:nvPr/>
          </p:nvCxnSpPr>
          <p:spPr>
            <a:xfrm flipH="1" flipV="1">
              <a:off x="673927" y="3826514"/>
              <a:ext cx="1818322" cy="176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6617CFB6-99CC-47C6-8405-2B5C646A5A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260" y="2229678"/>
              <a:ext cx="3666" cy="314521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66DED2B5-61B8-4A1C-9D6F-3D2891AACA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96829" y="2950339"/>
              <a:ext cx="0" cy="188036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id="{5135CC48-723E-4612-868A-9C06838E70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781" y="4514509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0D9E0EAA-1A27-42C3-AE23-98996275CF1B}"/>
                </a:ext>
              </a:extLst>
            </p:cNvPr>
            <p:cNvCxnSpPr>
              <a:cxnSpLocks/>
            </p:cNvCxnSpPr>
            <p:nvPr/>
          </p:nvCxnSpPr>
          <p:spPr>
            <a:xfrm>
              <a:off x="5878923" y="4539935"/>
              <a:ext cx="321790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7C62AB3A-30D7-4B18-9CEE-AAA76A730006}"/>
                    </a:ext>
                  </a:extLst>
                </p:cNvPr>
                <p:cNvSpPr txBox="1"/>
                <p:nvPr/>
              </p:nvSpPr>
              <p:spPr>
                <a:xfrm>
                  <a:off x="5051524" y="4327034"/>
                  <a:ext cx="377687" cy="3975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7C62AB3A-30D7-4B18-9CEE-AAA76A7300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1524" y="4327034"/>
                  <a:ext cx="377687" cy="39754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28AB6B9E-F248-41D3-AD6A-80387D480B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162483" y="3120026"/>
              <a:ext cx="0" cy="225486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9479330F-E9BB-4711-A84E-DB897D331B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3927" y="5024663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46485DDF-B202-4227-85E3-2EFB78FF8997}"/>
                </a:ext>
              </a:extLst>
            </p:cNvPr>
            <p:cNvCxnSpPr>
              <a:cxnSpLocks/>
            </p:cNvCxnSpPr>
            <p:nvPr/>
          </p:nvCxnSpPr>
          <p:spPr>
            <a:xfrm>
              <a:off x="5884869" y="5021854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6157D7D3-1088-491B-A45C-271C90E2903E}"/>
                </a:ext>
              </a:extLst>
            </p:cNvPr>
            <p:cNvSpPr txBox="1"/>
            <p:nvPr/>
          </p:nvSpPr>
          <p:spPr>
            <a:xfrm>
              <a:off x="4553727" y="2192364"/>
              <a:ext cx="21740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UE#i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quit after forced aggregation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617048BC-4306-4639-97F8-74630E5D654A}"/>
                </a:ext>
              </a:extLst>
            </p:cNvPr>
            <p:cNvSpPr txBox="1"/>
            <p:nvPr/>
          </p:nvSpPr>
          <p:spPr>
            <a:xfrm>
              <a:off x="7397747" y="2324343"/>
              <a:ext cx="2107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UE#i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quit directly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D8513A20-37F1-4F65-B974-7F01A6509374}"/>
                </a:ext>
              </a:extLst>
            </p:cNvPr>
            <p:cNvSpPr txBox="1"/>
            <p:nvPr/>
          </p:nvSpPr>
          <p:spPr>
            <a:xfrm>
              <a:off x="6833910" y="2329746"/>
              <a:ext cx="5638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</a:t>
              </a:r>
            </a:p>
          </p:txBody>
        </p: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053240B3-BDF1-40E6-BAD4-39E493D4BC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409" y="2744222"/>
              <a:ext cx="15985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71D7F979-F3B6-41C5-AC7D-B398EEE67B83}"/>
                </a:ext>
              </a:extLst>
            </p:cNvPr>
            <p:cNvCxnSpPr>
              <a:cxnSpLocks/>
            </p:cNvCxnSpPr>
            <p:nvPr/>
          </p:nvCxnSpPr>
          <p:spPr>
            <a:xfrm>
              <a:off x="2976753" y="2744222"/>
              <a:ext cx="148663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344CB999-7BD6-46C3-BC86-0BAC6028F07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449659" y="2427600"/>
              <a:ext cx="13727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3CA6D76F-BE59-4528-A558-AD6B1F0021AC}"/>
                    </a:ext>
                  </a:extLst>
                </p:cNvPr>
                <p:cNvSpPr txBox="1"/>
                <p:nvPr/>
              </p:nvSpPr>
              <p:spPr>
                <a:xfrm>
                  <a:off x="2254159" y="2540244"/>
                  <a:ext cx="377687" cy="4271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𝑞𝑢𝑖𝑡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3CA6D76F-BE59-4528-A558-AD6B1F0021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4159" y="2540244"/>
                  <a:ext cx="377687" cy="427168"/>
                </a:xfrm>
                <a:prstGeom prst="rect">
                  <a:avLst/>
                </a:prstGeom>
                <a:blipFill>
                  <a:blip r:embed="rId5"/>
                  <a:stretch>
                    <a:fillRect r="-66129" b="-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27CF6F5C-1ED3-4388-9A34-50B7D674563D}"/>
                    </a:ext>
                  </a:extLst>
                </p:cNvPr>
                <p:cNvSpPr txBox="1"/>
                <p:nvPr/>
              </p:nvSpPr>
              <p:spPr>
                <a:xfrm>
                  <a:off x="5046670" y="4837188"/>
                  <a:ext cx="763580" cy="3956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27CF6F5C-1ED3-4388-9A34-50B7D67456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6670" y="4837188"/>
                  <a:ext cx="763580" cy="395621"/>
                </a:xfrm>
                <a:prstGeom prst="rect">
                  <a:avLst/>
                </a:prstGeom>
                <a:blipFill>
                  <a:blip r:embed="rId6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3181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>
            <a:extLst>
              <a:ext uri="{FF2B5EF4-FFF2-40B4-BE49-F238E27FC236}">
                <a16:creationId xmlns:a16="http://schemas.microsoft.com/office/drawing/2014/main" id="{6EFD6063-AB85-4EB2-B80E-8C2D0CC6AF4E}"/>
              </a:ext>
            </a:extLst>
          </p:cNvPr>
          <p:cNvGrpSpPr/>
          <p:nvPr/>
        </p:nvGrpSpPr>
        <p:grpSpPr>
          <a:xfrm>
            <a:off x="2285806" y="765483"/>
            <a:ext cx="6997434" cy="5052968"/>
            <a:chOff x="2285806" y="765483"/>
            <a:chExt cx="6997434" cy="5052968"/>
          </a:xfrm>
        </p:grpSpPr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id="{86E5C9A0-44B3-4537-99E1-F17DE938EBCD}"/>
                </a:ext>
              </a:extLst>
            </p:cNvPr>
            <p:cNvGrpSpPr/>
            <p:nvPr/>
          </p:nvGrpSpPr>
          <p:grpSpPr>
            <a:xfrm>
              <a:off x="2291595" y="765483"/>
              <a:ext cx="1748872" cy="1326858"/>
              <a:chOff x="1614545" y="398007"/>
              <a:chExt cx="1748872" cy="1326858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FFFE7E08-F863-42D6-8127-B29D7BA228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55620" y="866044"/>
                <a:ext cx="662865" cy="542062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72B0E11C-B720-412E-A3E8-9AB2F2E24C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6923" y="436152"/>
                <a:ext cx="606250" cy="564847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EDE075B1-BE8D-4E2E-8D3A-196F4702AF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4457" y="947664"/>
                <a:ext cx="331087" cy="447594"/>
              </a:xfrm>
              <a:prstGeom prst="rect">
                <a:avLst/>
              </a:prstGeom>
            </p:spPr>
          </p:pic>
          <p:cxnSp>
            <p:nvCxnSpPr>
              <p:cNvPr id="11" name="连接符: 肘形 10">
                <a:extLst>
                  <a:ext uri="{FF2B5EF4-FFF2-40B4-BE49-F238E27FC236}">
                    <a16:creationId xmlns:a16="http://schemas.microsoft.com/office/drawing/2014/main" id="{A79A8266-D2C9-4D65-9448-2689F991311E}"/>
                  </a:ext>
                </a:extLst>
              </p:cNvPr>
              <p:cNvCxnSpPr>
                <a:cxnSpLocks/>
                <a:stCxn id="5" idx="0"/>
                <a:endCxn id="7" idx="1"/>
              </p:cNvCxnSpPr>
              <p:nvPr/>
            </p:nvCxnSpPr>
            <p:spPr>
              <a:xfrm rot="5400000" flipH="1" flipV="1">
                <a:off x="2003254" y="702375"/>
                <a:ext cx="147468" cy="179870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连接符: 肘形 11">
                <a:extLst>
                  <a:ext uri="{FF2B5EF4-FFF2-40B4-BE49-F238E27FC236}">
                    <a16:creationId xmlns:a16="http://schemas.microsoft.com/office/drawing/2014/main" id="{F1B90F8F-A5F3-428E-90A4-9E58356B8DE4}"/>
                  </a:ext>
                </a:extLst>
              </p:cNvPr>
              <p:cNvCxnSpPr>
                <a:cxnSpLocks/>
                <a:stCxn id="7" idx="3"/>
                <a:endCxn id="9" idx="0"/>
              </p:cNvCxnSpPr>
              <p:nvPr/>
            </p:nvCxnSpPr>
            <p:spPr>
              <a:xfrm>
                <a:off x="2773173" y="718576"/>
                <a:ext cx="116828" cy="229088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连接符: 肘形 25">
                <a:extLst>
                  <a:ext uri="{FF2B5EF4-FFF2-40B4-BE49-F238E27FC236}">
                    <a16:creationId xmlns:a16="http://schemas.microsoft.com/office/drawing/2014/main" id="{2EFDC9CD-AE56-445D-9C6E-0C57ACB1FFBD}"/>
                  </a:ext>
                </a:extLst>
              </p:cNvPr>
              <p:cNvCxnSpPr>
                <a:cxnSpLocks/>
                <a:stCxn id="9" idx="1"/>
                <a:endCxn id="7" idx="2"/>
              </p:cNvCxnSpPr>
              <p:nvPr/>
            </p:nvCxnSpPr>
            <p:spPr>
              <a:xfrm rot="10800000">
                <a:off x="2470049" y="1000999"/>
                <a:ext cx="254409" cy="170462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CA7CB149-5C35-4082-8E82-1EA12E28233F}"/>
                  </a:ext>
                </a:extLst>
              </p:cNvPr>
              <p:cNvSpPr txBox="1"/>
              <p:nvPr/>
            </p:nvSpPr>
            <p:spPr>
              <a:xfrm>
                <a:off x="1791525" y="1401606"/>
                <a:ext cx="3910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/>
                  <a:t>D</a:t>
                </a:r>
                <a:r>
                  <a:rPr lang="en-US" altLang="zh-CN" sz="1400" baseline="-25000" dirty="0"/>
                  <a:t>1</a:t>
                </a:r>
                <a:endParaRPr lang="en-US" sz="1400" baseline="-25000" dirty="0"/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AB540842-9AFB-4687-B9F4-C436EAB3F238}"/>
                  </a:ext>
                </a:extLst>
              </p:cNvPr>
              <p:cNvSpPr txBox="1"/>
              <p:nvPr/>
            </p:nvSpPr>
            <p:spPr>
              <a:xfrm>
                <a:off x="2585379" y="1417088"/>
                <a:ext cx="6092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/>
                  <a:t>Node</a:t>
                </a:r>
                <a:endParaRPr lang="en-US" baseline="-250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文本框 29">
                    <a:extLst>
                      <a:ext uri="{FF2B5EF4-FFF2-40B4-BE49-F238E27FC236}">
                        <a16:creationId xmlns:a16="http://schemas.microsoft.com/office/drawing/2014/main" id="{9967BB0E-276F-4DE4-B234-6D0E1B085443}"/>
                      </a:ext>
                    </a:extLst>
                  </p:cNvPr>
                  <p:cNvSpPr txBox="1"/>
                  <p:nvPr/>
                </p:nvSpPr>
                <p:spPr>
                  <a:xfrm>
                    <a:off x="2268255" y="1265133"/>
                    <a:ext cx="45303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30" name="文本框 29">
                    <a:extLst>
                      <a:ext uri="{FF2B5EF4-FFF2-40B4-BE49-F238E27FC236}">
                        <a16:creationId xmlns:a16="http://schemas.microsoft.com/office/drawing/2014/main" id="{9967BB0E-276F-4DE4-B234-6D0E1B08544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68255" y="1265133"/>
                    <a:ext cx="453030" cy="33855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35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文本框 30">
                    <a:extLst>
                      <a:ext uri="{FF2B5EF4-FFF2-40B4-BE49-F238E27FC236}">
                        <a16:creationId xmlns:a16="http://schemas.microsoft.com/office/drawing/2014/main" id="{DDA5C26C-392A-49E4-BEB2-C69EEC8870CF}"/>
                      </a:ext>
                    </a:extLst>
                  </p:cNvPr>
                  <p:cNvSpPr txBox="1"/>
                  <p:nvPr/>
                </p:nvSpPr>
                <p:spPr>
                  <a:xfrm>
                    <a:off x="2810186" y="436152"/>
                    <a:ext cx="553231" cy="3397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31" name="文本框 30">
                    <a:extLst>
                      <a:ext uri="{FF2B5EF4-FFF2-40B4-BE49-F238E27FC236}">
                        <a16:creationId xmlns:a16="http://schemas.microsoft.com/office/drawing/2014/main" id="{DDA5C26C-392A-49E4-BEB2-C69EEC8870C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0186" y="436152"/>
                    <a:ext cx="553231" cy="33970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32D20BA4-933D-41F5-B75E-6648D010DA9E}"/>
                  </a:ext>
                </a:extLst>
              </p:cNvPr>
              <p:cNvSpPr/>
              <p:nvPr/>
            </p:nvSpPr>
            <p:spPr>
              <a:xfrm>
                <a:off x="1614545" y="398007"/>
                <a:ext cx="1743792" cy="13268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B005E574-4D13-469A-AEC5-8A7504505D96}"/>
                </a:ext>
              </a:extLst>
            </p:cNvPr>
            <p:cNvGrpSpPr/>
            <p:nvPr/>
          </p:nvGrpSpPr>
          <p:grpSpPr>
            <a:xfrm>
              <a:off x="2290886" y="2497770"/>
              <a:ext cx="1748872" cy="1326858"/>
              <a:chOff x="1614545" y="2379480"/>
              <a:chExt cx="1748872" cy="1326858"/>
            </a:xfrm>
          </p:grpSpPr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id="{7C83AA01-56B5-4FC4-86E7-8BAD1570C6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55620" y="2847517"/>
                <a:ext cx="662865" cy="542062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id="{A3BC8D9B-1AE3-4EAA-ADF3-C4D84CB39D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6923" y="2417625"/>
                <a:ext cx="606250" cy="564847"/>
              </a:xfrm>
              <a:prstGeom prst="rect">
                <a:avLst/>
              </a:prstGeom>
            </p:spPr>
          </p:pic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id="{4D193F01-38F7-4D13-BFC8-3C4D673C5B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4457" y="2929137"/>
                <a:ext cx="331087" cy="447594"/>
              </a:xfrm>
              <a:prstGeom prst="rect">
                <a:avLst/>
              </a:prstGeom>
            </p:spPr>
          </p:pic>
          <p:cxnSp>
            <p:nvCxnSpPr>
              <p:cNvPr id="43" name="连接符: 肘形 42">
                <a:extLst>
                  <a:ext uri="{FF2B5EF4-FFF2-40B4-BE49-F238E27FC236}">
                    <a16:creationId xmlns:a16="http://schemas.microsoft.com/office/drawing/2014/main" id="{C3890492-8D67-4229-973D-12CD39D471E5}"/>
                  </a:ext>
                </a:extLst>
              </p:cNvPr>
              <p:cNvCxnSpPr>
                <a:cxnSpLocks/>
                <a:stCxn id="40" idx="0"/>
                <a:endCxn id="41" idx="1"/>
              </p:cNvCxnSpPr>
              <p:nvPr/>
            </p:nvCxnSpPr>
            <p:spPr>
              <a:xfrm rot="5400000" flipH="1" flipV="1">
                <a:off x="2003254" y="2683848"/>
                <a:ext cx="147468" cy="179870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连接符: 肘形 43">
                <a:extLst>
                  <a:ext uri="{FF2B5EF4-FFF2-40B4-BE49-F238E27FC236}">
                    <a16:creationId xmlns:a16="http://schemas.microsoft.com/office/drawing/2014/main" id="{FE445D3B-E2C0-4ED2-B2E6-84A54C149F2B}"/>
                  </a:ext>
                </a:extLst>
              </p:cNvPr>
              <p:cNvCxnSpPr>
                <a:cxnSpLocks/>
                <a:stCxn id="41" idx="3"/>
                <a:endCxn id="42" idx="0"/>
              </p:cNvCxnSpPr>
              <p:nvPr/>
            </p:nvCxnSpPr>
            <p:spPr>
              <a:xfrm>
                <a:off x="2773173" y="2700049"/>
                <a:ext cx="116828" cy="229088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连接符: 肘形 44">
                <a:extLst>
                  <a:ext uri="{FF2B5EF4-FFF2-40B4-BE49-F238E27FC236}">
                    <a16:creationId xmlns:a16="http://schemas.microsoft.com/office/drawing/2014/main" id="{C867EDD5-5614-444E-8DC6-A0D014CA95B9}"/>
                  </a:ext>
                </a:extLst>
              </p:cNvPr>
              <p:cNvCxnSpPr>
                <a:cxnSpLocks/>
                <a:stCxn id="42" idx="1"/>
                <a:endCxn id="41" idx="2"/>
              </p:cNvCxnSpPr>
              <p:nvPr/>
            </p:nvCxnSpPr>
            <p:spPr>
              <a:xfrm rot="10800000">
                <a:off x="2470049" y="2982472"/>
                <a:ext cx="254409" cy="170462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920A0FE8-D732-4C0E-BFEA-D836EEE6D536}"/>
                  </a:ext>
                </a:extLst>
              </p:cNvPr>
              <p:cNvSpPr txBox="1"/>
              <p:nvPr/>
            </p:nvSpPr>
            <p:spPr>
              <a:xfrm>
                <a:off x="1791525" y="3383079"/>
                <a:ext cx="3910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/>
                  <a:t>D</a:t>
                </a:r>
                <a:r>
                  <a:rPr lang="en-US" altLang="zh-CN" sz="1400" baseline="-25000" dirty="0"/>
                  <a:t>2</a:t>
                </a:r>
                <a:endParaRPr lang="en-US" sz="1400" baseline="-25000" dirty="0"/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6D6578E9-5990-4D21-8E16-21E74050C261}"/>
                  </a:ext>
                </a:extLst>
              </p:cNvPr>
              <p:cNvSpPr txBox="1"/>
              <p:nvPr/>
            </p:nvSpPr>
            <p:spPr>
              <a:xfrm>
                <a:off x="2585379" y="3398561"/>
                <a:ext cx="6092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/>
                  <a:t>Node</a:t>
                </a:r>
                <a:endParaRPr lang="en-US" baseline="-250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文本框 47">
                    <a:extLst>
                      <a:ext uri="{FF2B5EF4-FFF2-40B4-BE49-F238E27FC236}">
                        <a16:creationId xmlns:a16="http://schemas.microsoft.com/office/drawing/2014/main" id="{6AA7BF6D-22F6-468A-9C23-543C94138533}"/>
                      </a:ext>
                    </a:extLst>
                  </p:cNvPr>
                  <p:cNvSpPr txBox="1"/>
                  <p:nvPr/>
                </p:nvSpPr>
                <p:spPr>
                  <a:xfrm>
                    <a:off x="2268255" y="3246606"/>
                    <a:ext cx="45303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48" name="文本框 47">
                    <a:extLst>
                      <a:ext uri="{FF2B5EF4-FFF2-40B4-BE49-F238E27FC236}">
                        <a16:creationId xmlns:a16="http://schemas.microsoft.com/office/drawing/2014/main" id="{6AA7BF6D-22F6-468A-9C23-543C9413853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68255" y="3246606"/>
                    <a:ext cx="453030" cy="33855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35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文本框 48">
                    <a:extLst>
                      <a:ext uri="{FF2B5EF4-FFF2-40B4-BE49-F238E27FC236}">
                        <a16:creationId xmlns:a16="http://schemas.microsoft.com/office/drawing/2014/main" id="{35845EF5-F68F-4D3D-AC56-B8121B2EA301}"/>
                      </a:ext>
                    </a:extLst>
                  </p:cNvPr>
                  <p:cNvSpPr txBox="1"/>
                  <p:nvPr/>
                </p:nvSpPr>
                <p:spPr>
                  <a:xfrm>
                    <a:off x="2810186" y="2417625"/>
                    <a:ext cx="553231" cy="3466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49" name="文本框 48">
                    <a:extLst>
                      <a:ext uri="{FF2B5EF4-FFF2-40B4-BE49-F238E27FC236}">
                        <a16:creationId xmlns:a16="http://schemas.microsoft.com/office/drawing/2014/main" id="{35845EF5-F68F-4D3D-AC56-B8121B2EA30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0186" y="2417625"/>
                    <a:ext cx="553231" cy="34663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678AA505-B39F-437B-BFCF-8EA503A2B100}"/>
                  </a:ext>
                </a:extLst>
              </p:cNvPr>
              <p:cNvSpPr/>
              <p:nvPr/>
            </p:nvSpPr>
            <p:spPr>
              <a:xfrm>
                <a:off x="1614545" y="2379480"/>
                <a:ext cx="1743792" cy="13268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9735848A-3F72-4150-B7A0-E1CA698285F5}"/>
                </a:ext>
              </a:extLst>
            </p:cNvPr>
            <p:cNvGrpSpPr/>
            <p:nvPr/>
          </p:nvGrpSpPr>
          <p:grpSpPr>
            <a:xfrm>
              <a:off x="2285806" y="4491593"/>
              <a:ext cx="1748872" cy="1326858"/>
              <a:chOff x="1614545" y="4991662"/>
              <a:chExt cx="1748872" cy="1326858"/>
            </a:xfrm>
          </p:grpSpPr>
          <p:pic>
            <p:nvPicPr>
              <p:cNvPr id="51" name="图片 50">
                <a:extLst>
                  <a:ext uri="{FF2B5EF4-FFF2-40B4-BE49-F238E27FC236}">
                    <a16:creationId xmlns:a16="http://schemas.microsoft.com/office/drawing/2014/main" id="{67785238-EED1-43FD-89B2-FA91EB1D1E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55620" y="5459699"/>
                <a:ext cx="662865" cy="542062"/>
              </a:xfrm>
              <a:prstGeom prst="rect">
                <a:avLst/>
              </a:prstGeom>
            </p:spPr>
          </p:pic>
          <p:pic>
            <p:nvPicPr>
              <p:cNvPr id="52" name="图片 51">
                <a:extLst>
                  <a:ext uri="{FF2B5EF4-FFF2-40B4-BE49-F238E27FC236}">
                    <a16:creationId xmlns:a16="http://schemas.microsoft.com/office/drawing/2014/main" id="{F8BF3BD7-DAE5-4C4D-A543-864B079745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6923" y="5029807"/>
                <a:ext cx="606250" cy="564847"/>
              </a:xfrm>
              <a:prstGeom prst="rect">
                <a:avLst/>
              </a:prstGeom>
            </p:spPr>
          </p:pic>
          <p:pic>
            <p:nvPicPr>
              <p:cNvPr id="53" name="图片 52">
                <a:extLst>
                  <a:ext uri="{FF2B5EF4-FFF2-40B4-BE49-F238E27FC236}">
                    <a16:creationId xmlns:a16="http://schemas.microsoft.com/office/drawing/2014/main" id="{EFC50630-5BB1-460D-9D64-0E0EDE6B4A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4457" y="5541319"/>
                <a:ext cx="331087" cy="447594"/>
              </a:xfrm>
              <a:prstGeom prst="rect">
                <a:avLst/>
              </a:prstGeom>
            </p:spPr>
          </p:pic>
          <p:cxnSp>
            <p:nvCxnSpPr>
              <p:cNvPr id="54" name="连接符: 肘形 53">
                <a:extLst>
                  <a:ext uri="{FF2B5EF4-FFF2-40B4-BE49-F238E27FC236}">
                    <a16:creationId xmlns:a16="http://schemas.microsoft.com/office/drawing/2014/main" id="{F1AEF131-1F99-4412-9017-18CEECE619C8}"/>
                  </a:ext>
                </a:extLst>
              </p:cNvPr>
              <p:cNvCxnSpPr>
                <a:cxnSpLocks/>
                <a:stCxn id="51" idx="0"/>
                <a:endCxn id="52" idx="1"/>
              </p:cNvCxnSpPr>
              <p:nvPr/>
            </p:nvCxnSpPr>
            <p:spPr>
              <a:xfrm rot="5400000" flipH="1" flipV="1">
                <a:off x="2003254" y="5296030"/>
                <a:ext cx="147468" cy="179870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连接符: 肘形 54">
                <a:extLst>
                  <a:ext uri="{FF2B5EF4-FFF2-40B4-BE49-F238E27FC236}">
                    <a16:creationId xmlns:a16="http://schemas.microsoft.com/office/drawing/2014/main" id="{104D9827-FE33-4269-9CDC-5BF9D32F05C5}"/>
                  </a:ext>
                </a:extLst>
              </p:cNvPr>
              <p:cNvCxnSpPr>
                <a:cxnSpLocks/>
                <a:stCxn id="52" idx="3"/>
                <a:endCxn id="53" idx="0"/>
              </p:cNvCxnSpPr>
              <p:nvPr/>
            </p:nvCxnSpPr>
            <p:spPr>
              <a:xfrm>
                <a:off x="2773173" y="5312231"/>
                <a:ext cx="116828" cy="229088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连接符: 肘形 55">
                <a:extLst>
                  <a:ext uri="{FF2B5EF4-FFF2-40B4-BE49-F238E27FC236}">
                    <a16:creationId xmlns:a16="http://schemas.microsoft.com/office/drawing/2014/main" id="{33A87601-D27A-4062-A6F7-22C19F33667F}"/>
                  </a:ext>
                </a:extLst>
              </p:cNvPr>
              <p:cNvCxnSpPr>
                <a:cxnSpLocks/>
                <a:stCxn id="53" idx="1"/>
                <a:endCxn id="52" idx="2"/>
              </p:cNvCxnSpPr>
              <p:nvPr/>
            </p:nvCxnSpPr>
            <p:spPr>
              <a:xfrm rot="10800000">
                <a:off x="2470049" y="5594654"/>
                <a:ext cx="254409" cy="170462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F5A845AB-3842-4B8A-BA72-59DABA005629}"/>
                  </a:ext>
                </a:extLst>
              </p:cNvPr>
              <p:cNvSpPr txBox="1"/>
              <p:nvPr/>
            </p:nvSpPr>
            <p:spPr>
              <a:xfrm>
                <a:off x="1791525" y="5995261"/>
                <a:ext cx="3910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/>
                  <a:t>D</a:t>
                </a:r>
                <a:r>
                  <a:rPr lang="en-US" altLang="zh-CN" sz="1400" baseline="-25000" dirty="0"/>
                  <a:t>3</a:t>
                </a:r>
                <a:endParaRPr lang="en-US" sz="1400" baseline="-25000" dirty="0"/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F3DBA559-00EB-4B7D-9627-EA12F8B68EB8}"/>
                  </a:ext>
                </a:extLst>
              </p:cNvPr>
              <p:cNvSpPr txBox="1"/>
              <p:nvPr/>
            </p:nvSpPr>
            <p:spPr>
              <a:xfrm>
                <a:off x="2585379" y="6010743"/>
                <a:ext cx="6092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/>
                  <a:t>Node</a:t>
                </a:r>
                <a:endParaRPr lang="en-US" baseline="-250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文本框 58">
                    <a:extLst>
                      <a:ext uri="{FF2B5EF4-FFF2-40B4-BE49-F238E27FC236}">
                        <a16:creationId xmlns:a16="http://schemas.microsoft.com/office/drawing/2014/main" id="{4F468D16-D64D-4876-8B01-E12914EF92B3}"/>
                      </a:ext>
                    </a:extLst>
                  </p:cNvPr>
                  <p:cNvSpPr txBox="1"/>
                  <p:nvPr/>
                </p:nvSpPr>
                <p:spPr>
                  <a:xfrm>
                    <a:off x="2268255" y="5858788"/>
                    <a:ext cx="45303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59" name="文本框 58">
                    <a:extLst>
                      <a:ext uri="{FF2B5EF4-FFF2-40B4-BE49-F238E27FC236}">
                        <a16:creationId xmlns:a16="http://schemas.microsoft.com/office/drawing/2014/main" id="{4F468D16-D64D-4876-8B01-E12914EF92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68255" y="5858788"/>
                    <a:ext cx="453030" cy="33855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文本框 59">
                    <a:extLst>
                      <a:ext uri="{FF2B5EF4-FFF2-40B4-BE49-F238E27FC236}">
                        <a16:creationId xmlns:a16="http://schemas.microsoft.com/office/drawing/2014/main" id="{929568D5-89D7-4FFB-A1E6-BA39316333D9}"/>
                      </a:ext>
                    </a:extLst>
                  </p:cNvPr>
                  <p:cNvSpPr txBox="1"/>
                  <p:nvPr/>
                </p:nvSpPr>
                <p:spPr>
                  <a:xfrm>
                    <a:off x="2810186" y="5029807"/>
                    <a:ext cx="553231" cy="34035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60" name="文本框 59">
                    <a:extLst>
                      <a:ext uri="{FF2B5EF4-FFF2-40B4-BE49-F238E27FC236}">
                        <a16:creationId xmlns:a16="http://schemas.microsoft.com/office/drawing/2014/main" id="{929568D5-89D7-4FFB-A1E6-BA39316333D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0186" y="5029807"/>
                    <a:ext cx="553231" cy="34035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id="{5B2C16BF-563F-4C71-9839-6D201550723C}"/>
                  </a:ext>
                </a:extLst>
              </p:cNvPr>
              <p:cNvSpPr/>
              <p:nvPr/>
            </p:nvSpPr>
            <p:spPr>
              <a:xfrm>
                <a:off x="1614545" y="4991662"/>
                <a:ext cx="1743792" cy="13268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id="{B5844D64-596D-4CF4-BA86-30AB50725B0B}"/>
                </a:ext>
              </a:extLst>
            </p:cNvPr>
            <p:cNvCxnSpPr>
              <a:cxnSpLocks/>
            </p:cNvCxnSpPr>
            <p:nvPr/>
          </p:nvCxnSpPr>
          <p:spPr>
            <a:xfrm>
              <a:off x="4300278" y="1628312"/>
              <a:ext cx="1905791" cy="87562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箭头连接符 86">
              <a:extLst>
                <a:ext uri="{FF2B5EF4-FFF2-40B4-BE49-F238E27FC236}">
                  <a16:creationId xmlns:a16="http://schemas.microsoft.com/office/drawing/2014/main" id="{AA017002-CF39-4BD5-AC2F-6C2DDAE4F3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81613" y="3113431"/>
              <a:ext cx="1987292" cy="4744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箭头连接符 88">
              <a:extLst>
                <a:ext uri="{FF2B5EF4-FFF2-40B4-BE49-F238E27FC236}">
                  <a16:creationId xmlns:a16="http://schemas.microsoft.com/office/drawing/2014/main" id="{6AFB7C50-52B7-49FD-B62C-FEB72366B7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6753" y="3452344"/>
              <a:ext cx="2074764" cy="1359817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箭头连接符 92">
              <a:extLst>
                <a:ext uri="{FF2B5EF4-FFF2-40B4-BE49-F238E27FC236}">
                  <a16:creationId xmlns:a16="http://schemas.microsoft.com/office/drawing/2014/main" id="{76D059E0-9010-4FE3-B1B1-F1C1CFB18C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73984" y="1477778"/>
              <a:ext cx="1919184" cy="87516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箭头连接符 97">
              <a:extLst>
                <a:ext uri="{FF2B5EF4-FFF2-40B4-BE49-F238E27FC236}">
                  <a16:creationId xmlns:a16="http://schemas.microsoft.com/office/drawing/2014/main" id="{F86BC4C0-A8C5-4FF8-9F09-7116E77B24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13090" y="3359341"/>
              <a:ext cx="2066354" cy="1334579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箭头连接符 100">
              <a:extLst>
                <a:ext uri="{FF2B5EF4-FFF2-40B4-BE49-F238E27FC236}">
                  <a16:creationId xmlns:a16="http://schemas.microsoft.com/office/drawing/2014/main" id="{04C1EAC4-374A-4102-8339-C34119CF13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6787" y="2962543"/>
              <a:ext cx="2022118" cy="3861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2D0548D9-EAC4-42C9-AAC0-D8A5B9045BB4}"/>
                </a:ext>
              </a:extLst>
            </p:cNvPr>
            <p:cNvSpPr txBox="1"/>
            <p:nvPr/>
          </p:nvSpPr>
          <p:spPr>
            <a:xfrm>
              <a:off x="3035035" y="4067927"/>
              <a:ext cx="492443" cy="3832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sz="2000" b="1" dirty="0"/>
                <a:t>…</a:t>
              </a: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7416F57E-A88F-408D-A630-C96A4E2E9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32363" y="2485523"/>
              <a:ext cx="382252" cy="887227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DD459487-8B12-47C5-9AB0-DC007B964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772161" y="2152147"/>
              <a:ext cx="1165608" cy="1326858"/>
            </a:xfrm>
            <a:prstGeom prst="rect">
              <a:avLst/>
            </a:prstGeom>
          </p:spPr>
        </p:pic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C4724B80-8153-4C52-B8F8-647DF28F9C30}"/>
                </a:ext>
              </a:extLst>
            </p:cNvPr>
            <p:cNvCxnSpPr>
              <a:cxnSpLocks/>
              <a:stCxn id="4" idx="3"/>
            </p:cNvCxnSpPr>
            <p:nvPr/>
          </p:nvCxnSpPr>
          <p:spPr>
            <a:xfrm>
              <a:off x="6614615" y="2929137"/>
              <a:ext cx="120963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箭头连接符 85">
              <a:extLst>
                <a:ext uri="{FF2B5EF4-FFF2-40B4-BE49-F238E27FC236}">
                  <a16:creationId xmlns:a16="http://schemas.microsoft.com/office/drawing/2014/main" id="{94AC9699-95B5-4777-AC8F-1700B26E1313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8354965" y="3479005"/>
              <a:ext cx="0" cy="5603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32C43C63-70A1-4235-9A7F-DB5464B82DFE}"/>
                    </a:ext>
                  </a:extLst>
                </p:cNvPr>
                <p:cNvSpPr txBox="1"/>
                <p:nvPr/>
              </p:nvSpPr>
              <p:spPr>
                <a:xfrm>
                  <a:off x="7121763" y="4041406"/>
                  <a:ext cx="2161477" cy="9003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p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den>
                            </m:f>
                          </m:e>
                        </m:nary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32C43C63-70A1-4235-9A7F-DB5464B82D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1763" y="4041406"/>
                  <a:ext cx="2161477" cy="900375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8" name="直接箭头连接符 87">
              <a:extLst>
                <a:ext uri="{FF2B5EF4-FFF2-40B4-BE49-F238E27FC236}">
                  <a16:creationId xmlns:a16="http://schemas.microsoft.com/office/drawing/2014/main" id="{E656A02E-C2DD-43F7-8BD0-5EBBA2D2B2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74545" y="3246609"/>
              <a:ext cx="1253064" cy="9018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文本框 89">
                  <a:extLst>
                    <a:ext uri="{FF2B5EF4-FFF2-40B4-BE49-F238E27FC236}">
                      <a16:creationId xmlns:a16="http://schemas.microsoft.com/office/drawing/2014/main" id="{7114587B-506C-41FA-875E-EEE8BF87E946}"/>
                    </a:ext>
                  </a:extLst>
                </p:cNvPr>
                <p:cNvSpPr txBox="1"/>
                <p:nvPr/>
              </p:nvSpPr>
              <p:spPr>
                <a:xfrm>
                  <a:off x="4898643" y="2087275"/>
                  <a:ext cx="55323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p>
                        </m:sSub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0" name="文本框 89">
                  <a:extLst>
                    <a:ext uri="{FF2B5EF4-FFF2-40B4-BE49-F238E27FC236}">
                      <a16:creationId xmlns:a16="http://schemas.microsoft.com/office/drawing/2014/main" id="{7114587B-506C-41FA-875E-EEE8BF87E9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8643" y="2087275"/>
                  <a:ext cx="553231" cy="338554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文本框 91">
                  <a:extLst>
                    <a:ext uri="{FF2B5EF4-FFF2-40B4-BE49-F238E27FC236}">
                      <a16:creationId xmlns:a16="http://schemas.microsoft.com/office/drawing/2014/main" id="{661E8901-4235-45A5-A04A-068B588C8B6A}"/>
                    </a:ext>
                  </a:extLst>
                </p:cNvPr>
                <p:cNvSpPr txBox="1"/>
                <p:nvPr/>
              </p:nvSpPr>
              <p:spPr>
                <a:xfrm>
                  <a:off x="4918761" y="3141969"/>
                  <a:ext cx="553231" cy="3440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p>
                        </m:sSub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2" name="文本框 91">
                  <a:extLst>
                    <a:ext uri="{FF2B5EF4-FFF2-40B4-BE49-F238E27FC236}">
                      <a16:creationId xmlns:a16="http://schemas.microsoft.com/office/drawing/2014/main" id="{661E8901-4235-45A5-A04A-068B588C8B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18761" y="3141969"/>
                  <a:ext cx="553231" cy="344005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文本框 93">
                  <a:extLst>
                    <a:ext uri="{FF2B5EF4-FFF2-40B4-BE49-F238E27FC236}">
                      <a16:creationId xmlns:a16="http://schemas.microsoft.com/office/drawing/2014/main" id="{D82E977D-88F5-4FDC-9B15-381B1E6434B2}"/>
                    </a:ext>
                  </a:extLst>
                </p:cNvPr>
                <p:cNvSpPr txBox="1"/>
                <p:nvPr/>
              </p:nvSpPr>
              <p:spPr>
                <a:xfrm>
                  <a:off x="5123716" y="4218250"/>
                  <a:ext cx="457869" cy="3440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p>
                        </m:sSub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4" name="文本框 93">
                  <a:extLst>
                    <a:ext uri="{FF2B5EF4-FFF2-40B4-BE49-F238E27FC236}">
                      <a16:creationId xmlns:a16="http://schemas.microsoft.com/office/drawing/2014/main" id="{D82E977D-88F5-4FDC-9B15-381B1E6434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3716" y="4218250"/>
                  <a:ext cx="457869" cy="344005"/>
                </a:xfrm>
                <a:prstGeom prst="rect">
                  <a:avLst/>
                </a:prstGeom>
                <a:blipFill>
                  <a:blip r:embed="rId16"/>
                  <a:stretch>
                    <a:fillRect l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61A33832-BB62-4354-BEC4-380DD6E1E51D}"/>
                    </a:ext>
                  </a:extLst>
                </p:cNvPr>
                <p:cNvSpPr txBox="1"/>
                <p:nvPr/>
              </p:nvSpPr>
              <p:spPr>
                <a:xfrm>
                  <a:off x="4919258" y="1470174"/>
                  <a:ext cx="68473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61A33832-BB62-4354-BEC4-380DD6E1E5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19258" y="1470174"/>
                  <a:ext cx="684738" cy="338554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文本框 95">
                  <a:extLst>
                    <a:ext uri="{FF2B5EF4-FFF2-40B4-BE49-F238E27FC236}">
                      <a16:creationId xmlns:a16="http://schemas.microsoft.com/office/drawing/2014/main" id="{15699E5B-F567-4C96-BE39-6D0EE86CFC7B}"/>
                    </a:ext>
                  </a:extLst>
                </p:cNvPr>
                <p:cNvSpPr txBox="1"/>
                <p:nvPr/>
              </p:nvSpPr>
              <p:spPr>
                <a:xfrm>
                  <a:off x="4924429" y="2688420"/>
                  <a:ext cx="61315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6" name="文本框 95">
                  <a:extLst>
                    <a:ext uri="{FF2B5EF4-FFF2-40B4-BE49-F238E27FC236}">
                      <a16:creationId xmlns:a16="http://schemas.microsoft.com/office/drawing/2014/main" id="{15699E5B-F567-4C96-BE39-6D0EE86CFC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4429" y="2688420"/>
                  <a:ext cx="613152" cy="338554"/>
                </a:xfrm>
                <a:prstGeom prst="rect">
                  <a:avLst/>
                </a:prstGeom>
                <a:blipFill>
                  <a:blip r:embed="rId18"/>
                  <a:stretch>
                    <a:fillRect r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文本框 96">
                  <a:extLst>
                    <a:ext uri="{FF2B5EF4-FFF2-40B4-BE49-F238E27FC236}">
                      <a16:creationId xmlns:a16="http://schemas.microsoft.com/office/drawing/2014/main" id="{735D697D-C3AC-4614-A7B3-7B7E4D874D11}"/>
                    </a:ext>
                  </a:extLst>
                </p:cNvPr>
                <p:cNvSpPr txBox="1"/>
                <p:nvPr/>
              </p:nvSpPr>
              <p:spPr>
                <a:xfrm>
                  <a:off x="4872800" y="3709285"/>
                  <a:ext cx="66781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7" name="文本框 96">
                  <a:extLst>
                    <a:ext uri="{FF2B5EF4-FFF2-40B4-BE49-F238E27FC236}">
                      <a16:creationId xmlns:a16="http://schemas.microsoft.com/office/drawing/2014/main" id="{735D697D-C3AC-4614-A7B3-7B7E4D874D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2800" y="3709285"/>
                  <a:ext cx="667810" cy="33855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0" name="文本框 79">
            <a:extLst>
              <a:ext uri="{FF2B5EF4-FFF2-40B4-BE49-F238E27FC236}">
                <a16:creationId xmlns:a16="http://schemas.microsoft.com/office/drawing/2014/main" id="{079C8EFA-6E74-4848-A7B3-B046426DF724}"/>
              </a:ext>
            </a:extLst>
          </p:cNvPr>
          <p:cNvSpPr txBox="1"/>
          <p:nvPr/>
        </p:nvSpPr>
        <p:spPr>
          <a:xfrm>
            <a:off x="3027346" y="2128808"/>
            <a:ext cx="492443" cy="3832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sz="20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69823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D88E7EDA-3986-425D-8CEA-F542CB4C7A54}"/>
              </a:ext>
            </a:extLst>
          </p:cNvPr>
          <p:cNvGrpSpPr/>
          <p:nvPr/>
        </p:nvGrpSpPr>
        <p:grpSpPr>
          <a:xfrm>
            <a:off x="2290885" y="784981"/>
            <a:ext cx="9126328" cy="4828667"/>
            <a:chOff x="2290885" y="784981"/>
            <a:chExt cx="9126328" cy="4828667"/>
          </a:xfrm>
        </p:grpSpPr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id="{86E5C9A0-44B3-4537-99E1-F17DE938EBCD}"/>
                </a:ext>
              </a:extLst>
            </p:cNvPr>
            <p:cNvGrpSpPr/>
            <p:nvPr/>
          </p:nvGrpSpPr>
          <p:grpSpPr>
            <a:xfrm>
              <a:off x="2291594" y="784981"/>
              <a:ext cx="2172533" cy="1388413"/>
              <a:chOff x="1614545" y="398007"/>
              <a:chExt cx="1748872" cy="1388413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FFFE7E08-F863-42D6-8127-B29D7BA228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55620" y="866044"/>
                <a:ext cx="662865" cy="542062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72B0E11C-B720-412E-A3E8-9AB2F2E24C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6923" y="436152"/>
                <a:ext cx="606250" cy="564847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EDE075B1-BE8D-4E2E-8D3A-196F4702AF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4457" y="947664"/>
                <a:ext cx="331087" cy="447594"/>
              </a:xfrm>
              <a:prstGeom prst="rect">
                <a:avLst/>
              </a:prstGeom>
            </p:spPr>
          </p:pic>
          <p:cxnSp>
            <p:nvCxnSpPr>
              <p:cNvPr id="11" name="连接符: 肘形 10">
                <a:extLst>
                  <a:ext uri="{FF2B5EF4-FFF2-40B4-BE49-F238E27FC236}">
                    <a16:creationId xmlns:a16="http://schemas.microsoft.com/office/drawing/2014/main" id="{A79A8266-D2C9-4D65-9448-2689F991311E}"/>
                  </a:ext>
                </a:extLst>
              </p:cNvPr>
              <p:cNvCxnSpPr>
                <a:cxnSpLocks/>
                <a:stCxn id="5" idx="0"/>
                <a:endCxn id="7" idx="1"/>
              </p:cNvCxnSpPr>
              <p:nvPr/>
            </p:nvCxnSpPr>
            <p:spPr>
              <a:xfrm rot="5400000" flipH="1" flipV="1">
                <a:off x="2003254" y="702375"/>
                <a:ext cx="147468" cy="179870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连接符: 肘形 11">
                <a:extLst>
                  <a:ext uri="{FF2B5EF4-FFF2-40B4-BE49-F238E27FC236}">
                    <a16:creationId xmlns:a16="http://schemas.microsoft.com/office/drawing/2014/main" id="{F1B90F8F-A5F3-428E-90A4-9E58356B8DE4}"/>
                  </a:ext>
                </a:extLst>
              </p:cNvPr>
              <p:cNvCxnSpPr>
                <a:cxnSpLocks/>
                <a:stCxn id="7" idx="3"/>
                <a:endCxn id="9" idx="0"/>
              </p:cNvCxnSpPr>
              <p:nvPr/>
            </p:nvCxnSpPr>
            <p:spPr>
              <a:xfrm>
                <a:off x="2773173" y="718576"/>
                <a:ext cx="116828" cy="229088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连接符: 肘形 25">
                <a:extLst>
                  <a:ext uri="{FF2B5EF4-FFF2-40B4-BE49-F238E27FC236}">
                    <a16:creationId xmlns:a16="http://schemas.microsoft.com/office/drawing/2014/main" id="{2EFDC9CD-AE56-445D-9C6E-0C57ACB1FFBD}"/>
                  </a:ext>
                </a:extLst>
              </p:cNvPr>
              <p:cNvCxnSpPr>
                <a:cxnSpLocks/>
                <a:stCxn id="9" idx="1"/>
                <a:endCxn id="7" idx="2"/>
              </p:cNvCxnSpPr>
              <p:nvPr/>
            </p:nvCxnSpPr>
            <p:spPr>
              <a:xfrm rot="10800000">
                <a:off x="2470049" y="1000999"/>
                <a:ext cx="254409" cy="170462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CA7CB149-5C35-4082-8E82-1EA12E28233F}"/>
                  </a:ext>
                </a:extLst>
              </p:cNvPr>
              <p:cNvSpPr txBox="1"/>
              <p:nvPr/>
            </p:nvSpPr>
            <p:spPr>
              <a:xfrm>
                <a:off x="1791525" y="1372422"/>
                <a:ext cx="3910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/>
                  <a:t>D</a:t>
                </a:r>
                <a:r>
                  <a:rPr lang="en-US" altLang="zh-CN" b="1" baseline="-25000" dirty="0"/>
                  <a:t>1</a:t>
                </a:r>
                <a:endParaRPr lang="en-US" b="1" baseline="-25000" dirty="0"/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AB540842-9AFB-4687-B9F4-C436EAB3F238}"/>
                  </a:ext>
                </a:extLst>
              </p:cNvPr>
              <p:cNvSpPr txBox="1"/>
              <p:nvPr/>
            </p:nvSpPr>
            <p:spPr>
              <a:xfrm>
                <a:off x="2585379" y="1417088"/>
                <a:ext cx="7485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/>
                  <a:t>Node</a:t>
                </a:r>
                <a:endParaRPr lang="en-US" sz="2400" b="1" baseline="-250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文本框 29">
                    <a:extLst>
                      <a:ext uri="{FF2B5EF4-FFF2-40B4-BE49-F238E27FC236}">
                        <a16:creationId xmlns:a16="http://schemas.microsoft.com/office/drawing/2014/main" id="{9967BB0E-276F-4DE4-B234-6D0E1B085443}"/>
                      </a:ext>
                    </a:extLst>
                  </p:cNvPr>
                  <p:cNvSpPr txBox="1"/>
                  <p:nvPr/>
                </p:nvSpPr>
                <p:spPr>
                  <a:xfrm>
                    <a:off x="2268255" y="1265133"/>
                    <a:ext cx="45303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p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30" name="文本框 29">
                    <a:extLst>
                      <a:ext uri="{FF2B5EF4-FFF2-40B4-BE49-F238E27FC236}">
                        <a16:creationId xmlns:a16="http://schemas.microsoft.com/office/drawing/2014/main" id="{9967BB0E-276F-4DE4-B234-6D0E1B08544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68255" y="1265133"/>
                    <a:ext cx="453030" cy="40011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08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文本框 30">
                    <a:extLst>
                      <a:ext uri="{FF2B5EF4-FFF2-40B4-BE49-F238E27FC236}">
                        <a16:creationId xmlns:a16="http://schemas.microsoft.com/office/drawing/2014/main" id="{DDA5C26C-392A-49E4-BEB2-C69EEC8870CF}"/>
                      </a:ext>
                    </a:extLst>
                  </p:cNvPr>
                  <p:cNvSpPr txBox="1"/>
                  <p:nvPr/>
                </p:nvSpPr>
                <p:spPr>
                  <a:xfrm>
                    <a:off x="2810186" y="436152"/>
                    <a:ext cx="553231" cy="4087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bSup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31" name="文本框 30">
                    <a:extLst>
                      <a:ext uri="{FF2B5EF4-FFF2-40B4-BE49-F238E27FC236}">
                        <a16:creationId xmlns:a16="http://schemas.microsoft.com/office/drawing/2014/main" id="{DDA5C26C-392A-49E4-BEB2-C69EEC8870C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0186" y="436152"/>
                    <a:ext cx="553231" cy="40876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597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32D20BA4-933D-41F5-B75E-6648D010DA9E}"/>
                  </a:ext>
                </a:extLst>
              </p:cNvPr>
              <p:cNvSpPr/>
              <p:nvPr/>
            </p:nvSpPr>
            <p:spPr>
              <a:xfrm>
                <a:off x="1614545" y="398007"/>
                <a:ext cx="1743792" cy="132685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/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B005E574-4D13-469A-AEC5-8A7504505D96}"/>
                </a:ext>
              </a:extLst>
            </p:cNvPr>
            <p:cNvGrpSpPr/>
            <p:nvPr/>
          </p:nvGrpSpPr>
          <p:grpSpPr>
            <a:xfrm>
              <a:off x="2290885" y="2497770"/>
              <a:ext cx="2172533" cy="1388413"/>
              <a:chOff x="1614545" y="2379480"/>
              <a:chExt cx="1748872" cy="1388413"/>
            </a:xfrm>
          </p:grpSpPr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id="{7C83AA01-56B5-4FC4-86E7-8BAD1570C6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55620" y="2847517"/>
                <a:ext cx="662865" cy="542062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id="{A3BC8D9B-1AE3-4EAA-ADF3-C4D84CB39D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6923" y="2417625"/>
                <a:ext cx="606250" cy="564847"/>
              </a:xfrm>
              <a:prstGeom prst="rect">
                <a:avLst/>
              </a:prstGeom>
            </p:spPr>
          </p:pic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id="{4D193F01-38F7-4D13-BFC8-3C4D673C5B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4457" y="2929137"/>
                <a:ext cx="331087" cy="447594"/>
              </a:xfrm>
              <a:prstGeom prst="rect">
                <a:avLst/>
              </a:prstGeom>
            </p:spPr>
          </p:pic>
          <p:cxnSp>
            <p:nvCxnSpPr>
              <p:cNvPr id="43" name="连接符: 肘形 42">
                <a:extLst>
                  <a:ext uri="{FF2B5EF4-FFF2-40B4-BE49-F238E27FC236}">
                    <a16:creationId xmlns:a16="http://schemas.microsoft.com/office/drawing/2014/main" id="{C3890492-8D67-4229-973D-12CD39D471E5}"/>
                  </a:ext>
                </a:extLst>
              </p:cNvPr>
              <p:cNvCxnSpPr>
                <a:cxnSpLocks/>
                <a:stCxn id="40" idx="0"/>
                <a:endCxn id="41" idx="1"/>
              </p:cNvCxnSpPr>
              <p:nvPr/>
            </p:nvCxnSpPr>
            <p:spPr>
              <a:xfrm rot="5400000" flipH="1" flipV="1">
                <a:off x="2003254" y="2683848"/>
                <a:ext cx="147468" cy="179870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连接符: 肘形 43">
                <a:extLst>
                  <a:ext uri="{FF2B5EF4-FFF2-40B4-BE49-F238E27FC236}">
                    <a16:creationId xmlns:a16="http://schemas.microsoft.com/office/drawing/2014/main" id="{FE445D3B-E2C0-4ED2-B2E6-84A54C149F2B}"/>
                  </a:ext>
                </a:extLst>
              </p:cNvPr>
              <p:cNvCxnSpPr>
                <a:cxnSpLocks/>
                <a:stCxn id="41" idx="3"/>
                <a:endCxn id="42" idx="0"/>
              </p:cNvCxnSpPr>
              <p:nvPr/>
            </p:nvCxnSpPr>
            <p:spPr>
              <a:xfrm>
                <a:off x="2773173" y="2700049"/>
                <a:ext cx="116828" cy="229088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连接符: 肘形 44">
                <a:extLst>
                  <a:ext uri="{FF2B5EF4-FFF2-40B4-BE49-F238E27FC236}">
                    <a16:creationId xmlns:a16="http://schemas.microsoft.com/office/drawing/2014/main" id="{C867EDD5-5614-444E-8DC6-A0D014CA95B9}"/>
                  </a:ext>
                </a:extLst>
              </p:cNvPr>
              <p:cNvCxnSpPr>
                <a:cxnSpLocks/>
                <a:stCxn id="42" idx="1"/>
                <a:endCxn id="41" idx="2"/>
              </p:cNvCxnSpPr>
              <p:nvPr/>
            </p:nvCxnSpPr>
            <p:spPr>
              <a:xfrm rot="10800000">
                <a:off x="2470049" y="2982472"/>
                <a:ext cx="254409" cy="170462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920A0FE8-D732-4C0E-BFEA-D836EEE6D536}"/>
                  </a:ext>
                </a:extLst>
              </p:cNvPr>
              <p:cNvSpPr txBox="1"/>
              <p:nvPr/>
            </p:nvSpPr>
            <p:spPr>
              <a:xfrm>
                <a:off x="1791525" y="3363623"/>
                <a:ext cx="3910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/>
                  <a:t>D</a:t>
                </a:r>
                <a:r>
                  <a:rPr lang="en-US" altLang="zh-CN" b="1" baseline="-25000" dirty="0"/>
                  <a:t>2</a:t>
                </a:r>
                <a:endParaRPr lang="en-US" b="1" baseline="-25000" dirty="0"/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6D6578E9-5990-4D21-8E16-21E74050C261}"/>
                  </a:ext>
                </a:extLst>
              </p:cNvPr>
              <p:cNvSpPr txBox="1"/>
              <p:nvPr/>
            </p:nvSpPr>
            <p:spPr>
              <a:xfrm>
                <a:off x="2585379" y="3398561"/>
                <a:ext cx="7485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/>
                  <a:t>Node</a:t>
                </a:r>
                <a:endParaRPr lang="en-US" sz="2400" b="1" baseline="-250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文本框 47">
                    <a:extLst>
                      <a:ext uri="{FF2B5EF4-FFF2-40B4-BE49-F238E27FC236}">
                        <a16:creationId xmlns:a16="http://schemas.microsoft.com/office/drawing/2014/main" id="{6AA7BF6D-22F6-468A-9C23-543C94138533}"/>
                      </a:ext>
                    </a:extLst>
                  </p:cNvPr>
                  <p:cNvSpPr txBox="1"/>
                  <p:nvPr/>
                </p:nvSpPr>
                <p:spPr>
                  <a:xfrm>
                    <a:off x="2268255" y="3246606"/>
                    <a:ext cx="45303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p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48" name="文本框 47">
                    <a:extLst>
                      <a:ext uri="{FF2B5EF4-FFF2-40B4-BE49-F238E27FC236}">
                        <a16:creationId xmlns:a16="http://schemas.microsoft.com/office/drawing/2014/main" id="{6AA7BF6D-22F6-468A-9C23-543C9413853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68255" y="3246606"/>
                    <a:ext cx="453030" cy="40011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08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文本框 48">
                    <a:extLst>
                      <a:ext uri="{FF2B5EF4-FFF2-40B4-BE49-F238E27FC236}">
                        <a16:creationId xmlns:a16="http://schemas.microsoft.com/office/drawing/2014/main" id="{35845EF5-F68F-4D3D-AC56-B8121B2EA301}"/>
                      </a:ext>
                    </a:extLst>
                  </p:cNvPr>
                  <p:cNvSpPr txBox="1"/>
                  <p:nvPr/>
                </p:nvSpPr>
                <p:spPr>
                  <a:xfrm>
                    <a:off x="2810186" y="2417625"/>
                    <a:ext cx="553231" cy="4149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sub>
                            <m:sup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bSup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49" name="文本框 48">
                    <a:extLst>
                      <a:ext uri="{FF2B5EF4-FFF2-40B4-BE49-F238E27FC236}">
                        <a16:creationId xmlns:a16="http://schemas.microsoft.com/office/drawing/2014/main" id="{35845EF5-F68F-4D3D-AC56-B8121B2EA30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0186" y="2417625"/>
                    <a:ext cx="553231" cy="41492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441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678AA505-B39F-437B-BFCF-8EA503A2B100}"/>
                  </a:ext>
                </a:extLst>
              </p:cNvPr>
              <p:cNvSpPr/>
              <p:nvPr/>
            </p:nvSpPr>
            <p:spPr>
              <a:xfrm>
                <a:off x="1614545" y="2379480"/>
                <a:ext cx="1743792" cy="132685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/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9735848A-3F72-4150-B7A0-E1CA698285F5}"/>
                </a:ext>
              </a:extLst>
            </p:cNvPr>
            <p:cNvGrpSpPr/>
            <p:nvPr/>
          </p:nvGrpSpPr>
          <p:grpSpPr>
            <a:xfrm>
              <a:off x="2298076" y="4225235"/>
              <a:ext cx="2172533" cy="1388413"/>
              <a:chOff x="1614545" y="4991662"/>
              <a:chExt cx="1748872" cy="1388413"/>
            </a:xfrm>
          </p:grpSpPr>
          <p:pic>
            <p:nvPicPr>
              <p:cNvPr id="51" name="图片 50">
                <a:extLst>
                  <a:ext uri="{FF2B5EF4-FFF2-40B4-BE49-F238E27FC236}">
                    <a16:creationId xmlns:a16="http://schemas.microsoft.com/office/drawing/2014/main" id="{67785238-EED1-43FD-89B2-FA91EB1D1E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55620" y="5459699"/>
                <a:ext cx="662865" cy="542062"/>
              </a:xfrm>
              <a:prstGeom prst="rect">
                <a:avLst/>
              </a:prstGeom>
            </p:spPr>
          </p:pic>
          <p:pic>
            <p:nvPicPr>
              <p:cNvPr id="52" name="图片 51">
                <a:extLst>
                  <a:ext uri="{FF2B5EF4-FFF2-40B4-BE49-F238E27FC236}">
                    <a16:creationId xmlns:a16="http://schemas.microsoft.com/office/drawing/2014/main" id="{F8BF3BD7-DAE5-4C4D-A543-864B079745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6923" y="5029807"/>
                <a:ext cx="606250" cy="564847"/>
              </a:xfrm>
              <a:prstGeom prst="rect">
                <a:avLst/>
              </a:prstGeom>
            </p:spPr>
          </p:pic>
          <p:pic>
            <p:nvPicPr>
              <p:cNvPr id="53" name="图片 52">
                <a:extLst>
                  <a:ext uri="{FF2B5EF4-FFF2-40B4-BE49-F238E27FC236}">
                    <a16:creationId xmlns:a16="http://schemas.microsoft.com/office/drawing/2014/main" id="{EFC50630-5BB1-460D-9D64-0E0EDE6B4A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4457" y="5541319"/>
                <a:ext cx="331087" cy="447594"/>
              </a:xfrm>
              <a:prstGeom prst="rect">
                <a:avLst/>
              </a:prstGeom>
            </p:spPr>
          </p:pic>
          <p:cxnSp>
            <p:nvCxnSpPr>
              <p:cNvPr id="54" name="连接符: 肘形 53">
                <a:extLst>
                  <a:ext uri="{FF2B5EF4-FFF2-40B4-BE49-F238E27FC236}">
                    <a16:creationId xmlns:a16="http://schemas.microsoft.com/office/drawing/2014/main" id="{F1AEF131-1F99-4412-9017-18CEECE619C8}"/>
                  </a:ext>
                </a:extLst>
              </p:cNvPr>
              <p:cNvCxnSpPr>
                <a:cxnSpLocks/>
                <a:stCxn id="51" idx="0"/>
                <a:endCxn id="52" idx="1"/>
              </p:cNvCxnSpPr>
              <p:nvPr/>
            </p:nvCxnSpPr>
            <p:spPr>
              <a:xfrm rot="5400000" flipH="1" flipV="1">
                <a:off x="2003254" y="5296030"/>
                <a:ext cx="147468" cy="179870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连接符: 肘形 54">
                <a:extLst>
                  <a:ext uri="{FF2B5EF4-FFF2-40B4-BE49-F238E27FC236}">
                    <a16:creationId xmlns:a16="http://schemas.microsoft.com/office/drawing/2014/main" id="{104D9827-FE33-4269-9CDC-5BF9D32F05C5}"/>
                  </a:ext>
                </a:extLst>
              </p:cNvPr>
              <p:cNvCxnSpPr>
                <a:cxnSpLocks/>
                <a:stCxn id="52" idx="3"/>
                <a:endCxn id="53" idx="0"/>
              </p:cNvCxnSpPr>
              <p:nvPr/>
            </p:nvCxnSpPr>
            <p:spPr>
              <a:xfrm>
                <a:off x="2773173" y="5312231"/>
                <a:ext cx="116828" cy="229088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连接符: 肘形 55">
                <a:extLst>
                  <a:ext uri="{FF2B5EF4-FFF2-40B4-BE49-F238E27FC236}">
                    <a16:creationId xmlns:a16="http://schemas.microsoft.com/office/drawing/2014/main" id="{33A87601-D27A-4062-A6F7-22C19F33667F}"/>
                  </a:ext>
                </a:extLst>
              </p:cNvPr>
              <p:cNvCxnSpPr>
                <a:cxnSpLocks/>
                <a:stCxn id="53" idx="1"/>
                <a:endCxn id="52" idx="2"/>
              </p:cNvCxnSpPr>
              <p:nvPr/>
            </p:nvCxnSpPr>
            <p:spPr>
              <a:xfrm rot="10800000">
                <a:off x="2470049" y="5594654"/>
                <a:ext cx="254409" cy="170462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F5A845AB-3842-4B8A-BA72-59DABA005629}"/>
                  </a:ext>
                </a:extLst>
              </p:cNvPr>
              <p:cNvSpPr txBox="1"/>
              <p:nvPr/>
            </p:nvSpPr>
            <p:spPr>
              <a:xfrm>
                <a:off x="1791525" y="5985533"/>
                <a:ext cx="3910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/>
                  <a:t>D</a:t>
                </a:r>
                <a:r>
                  <a:rPr lang="en-US" altLang="zh-CN" b="1" baseline="-25000" dirty="0"/>
                  <a:t>3</a:t>
                </a:r>
                <a:endParaRPr lang="en-US" b="1" baseline="-25000" dirty="0"/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F3DBA559-00EB-4B7D-9627-EA12F8B68EB8}"/>
                  </a:ext>
                </a:extLst>
              </p:cNvPr>
              <p:cNvSpPr txBox="1"/>
              <p:nvPr/>
            </p:nvSpPr>
            <p:spPr>
              <a:xfrm>
                <a:off x="2585379" y="6010743"/>
                <a:ext cx="7485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/>
                  <a:t>Node</a:t>
                </a:r>
                <a:endParaRPr lang="en-US" sz="2400" b="1" baseline="-250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文本框 58">
                    <a:extLst>
                      <a:ext uri="{FF2B5EF4-FFF2-40B4-BE49-F238E27FC236}">
                        <a16:creationId xmlns:a16="http://schemas.microsoft.com/office/drawing/2014/main" id="{4F468D16-D64D-4876-8B01-E12914EF92B3}"/>
                      </a:ext>
                    </a:extLst>
                  </p:cNvPr>
                  <p:cNvSpPr txBox="1"/>
                  <p:nvPr/>
                </p:nvSpPr>
                <p:spPr>
                  <a:xfrm>
                    <a:off x="2268255" y="5858788"/>
                    <a:ext cx="45303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p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59" name="文本框 58">
                    <a:extLst>
                      <a:ext uri="{FF2B5EF4-FFF2-40B4-BE49-F238E27FC236}">
                        <a16:creationId xmlns:a16="http://schemas.microsoft.com/office/drawing/2014/main" id="{4F468D16-D64D-4876-8B01-E12914EF92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68255" y="5858788"/>
                    <a:ext cx="453030" cy="40011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07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文本框 59">
                    <a:extLst>
                      <a:ext uri="{FF2B5EF4-FFF2-40B4-BE49-F238E27FC236}">
                        <a16:creationId xmlns:a16="http://schemas.microsoft.com/office/drawing/2014/main" id="{929568D5-89D7-4FFB-A1E6-BA39316333D9}"/>
                      </a:ext>
                    </a:extLst>
                  </p:cNvPr>
                  <p:cNvSpPr txBox="1"/>
                  <p:nvPr/>
                </p:nvSpPr>
                <p:spPr>
                  <a:xfrm>
                    <a:off x="2810186" y="5029807"/>
                    <a:ext cx="553231" cy="4072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sub>
                            <m:sup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bSup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60" name="文本框 59">
                    <a:extLst>
                      <a:ext uri="{FF2B5EF4-FFF2-40B4-BE49-F238E27FC236}">
                        <a16:creationId xmlns:a16="http://schemas.microsoft.com/office/drawing/2014/main" id="{929568D5-89D7-4FFB-A1E6-BA39316333D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0186" y="5029807"/>
                    <a:ext cx="553231" cy="40729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29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id="{5B2C16BF-563F-4C71-9839-6D201550723C}"/>
                  </a:ext>
                </a:extLst>
              </p:cNvPr>
              <p:cNvSpPr/>
              <p:nvPr/>
            </p:nvSpPr>
            <p:spPr>
              <a:xfrm>
                <a:off x="1614545" y="4991662"/>
                <a:ext cx="1743792" cy="132685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C7258F0F-AAF3-4387-8576-A0EB3BD1D558}"/>
                </a:ext>
              </a:extLst>
            </p:cNvPr>
            <p:cNvGrpSpPr/>
            <p:nvPr/>
          </p:nvGrpSpPr>
          <p:grpSpPr>
            <a:xfrm>
              <a:off x="4594770" y="1565093"/>
              <a:ext cx="2751550" cy="1097505"/>
              <a:chOff x="4273984" y="1477778"/>
              <a:chExt cx="1932085" cy="1026156"/>
            </a:xfrm>
          </p:grpSpPr>
          <p:cxnSp>
            <p:nvCxnSpPr>
              <p:cNvPr id="85" name="直接箭头连接符 84">
                <a:extLst>
                  <a:ext uri="{FF2B5EF4-FFF2-40B4-BE49-F238E27FC236}">
                    <a16:creationId xmlns:a16="http://schemas.microsoft.com/office/drawing/2014/main" id="{B5844D64-596D-4CF4-BA86-30AB50725B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00278" y="1628312"/>
                <a:ext cx="1905791" cy="875622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箭头连接符 92">
                <a:extLst>
                  <a:ext uri="{FF2B5EF4-FFF2-40B4-BE49-F238E27FC236}">
                    <a16:creationId xmlns:a16="http://schemas.microsoft.com/office/drawing/2014/main" id="{76D059E0-9010-4FE3-B1B1-F1C1CFB18C6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273984" y="1477778"/>
                <a:ext cx="1919184" cy="87516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CE4812EF-ED6A-4A46-929B-C1B08D7DB22A}"/>
                </a:ext>
              </a:extLst>
            </p:cNvPr>
            <p:cNvGrpSpPr/>
            <p:nvPr/>
          </p:nvGrpSpPr>
          <p:grpSpPr>
            <a:xfrm>
              <a:off x="4549001" y="3289396"/>
              <a:ext cx="2903948" cy="1424007"/>
              <a:chOff x="4213090" y="3359341"/>
              <a:chExt cx="2148427" cy="1443539"/>
            </a:xfrm>
          </p:grpSpPr>
          <p:cxnSp>
            <p:nvCxnSpPr>
              <p:cNvPr id="89" name="直接箭头连接符 88">
                <a:extLst>
                  <a:ext uri="{FF2B5EF4-FFF2-40B4-BE49-F238E27FC236}">
                    <a16:creationId xmlns:a16="http://schemas.microsoft.com/office/drawing/2014/main" id="{6AFB7C50-52B7-49FD-B62C-FEB72366B7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5899" y="3452345"/>
                <a:ext cx="2075618" cy="135053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箭头连接符 97">
                <a:extLst>
                  <a:ext uri="{FF2B5EF4-FFF2-40B4-BE49-F238E27FC236}">
                    <a16:creationId xmlns:a16="http://schemas.microsoft.com/office/drawing/2014/main" id="{F86BC4C0-A8C5-4FF8-9F09-7116E77B24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13090" y="3359341"/>
                <a:ext cx="2066354" cy="1334579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4121CCC3-545F-48AD-8287-F1869883B459}"/>
                </a:ext>
              </a:extLst>
            </p:cNvPr>
            <p:cNvGrpSpPr/>
            <p:nvPr/>
          </p:nvGrpSpPr>
          <p:grpSpPr>
            <a:xfrm>
              <a:off x="4549001" y="2962543"/>
              <a:ext cx="2657534" cy="182822"/>
              <a:chOff x="4146787" y="2962543"/>
              <a:chExt cx="2022118" cy="198334"/>
            </a:xfrm>
          </p:grpSpPr>
          <p:cxnSp>
            <p:nvCxnSpPr>
              <p:cNvPr id="87" name="直接箭头连接符 86">
                <a:extLst>
                  <a:ext uri="{FF2B5EF4-FFF2-40B4-BE49-F238E27FC236}">
                    <a16:creationId xmlns:a16="http://schemas.microsoft.com/office/drawing/2014/main" id="{AA017002-CF39-4BD5-AC2F-6C2DDAE4F3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81613" y="3113431"/>
                <a:ext cx="1987292" cy="47446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箭头连接符 100">
                <a:extLst>
                  <a:ext uri="{FF2B5EF4-FFF2-40B4-BE49-F238E27FC236}">
                    <a16:creationId xmlns:a16="http://schemas.microsoft.com/office/drawing/2014/main" id="{04C1EAC4-374A-4102-8339-C34119CF13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46787" y="2962543"/>
                <a:ext cx="2022118" cy="3861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2D0548D9-EAC4-42C9-AAC0-D8A5B9045BB4}"/>
                </a:ext>
              </a:extLst>
            </p:cNvPr>
            <p:cNvSpPr txBox="1"/>
            <p:nvPr/>
          </p:nvSpPr>
          <p:spPr>
            <a:xfrm>
              <a:off x="2915484" y="3889152"/>
              <a:ext cx="615553" cy="3832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sz="2800" b="1" dirty="0"/>
                <a:t>…</a:t>
              </a: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7416F57E-A88F-408D-A630-C96A4E2E9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514408" y="2485523"/>
              <a:ext cx="382252" cy="887227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DD459487-8B12-47C5-9AB0-DC007B964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054206" y="2152147"/>
              <a:ext cx="1165608" cy="1326858"/>
            </a:xfrm>
            <a:prstGeom prst="rect">
              <a:avLst/>
            </a:prstGeom>
          </p:spPr>
        </p:pic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C4724B80-8153-4C52-B8F8-647DF28F9C30}"/>
                </a:ext>
              </a:extLst>
            </p:cNvPr>
            <p:cNvCxnSpPr>
              <a:cxnSpLocks/>
              <a:stCxn id="4" idx="3"/>
            </p:cNvCxnSpPr>
            <p:nvPr/>
          </p:nvCxnSpPr>
          <p:spPr>
            <a:xfrm>
              <a:off x="7896660" y="2929137"/>
              <a:ext cx="120963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箭头连接符 85">
              <a:extLst>
                <a:ext uri="{FF2B5EF4-FFF2-40B4-BE49-F238E27FC236}">
                  <a16:creationId xmlns:a16="http://schemas.microsoft.com/office/drawing/2014/main" id="{94AC9699-95B5-4777-AC8F-1700B26E1313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9637010" y="3479005"/>
              <a:ext cx="0" cy="56033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32C43C63-70A1-4235-9A7F-DB5464B82DFE}"/>
                    </a:ext>
                  </a:extLst>
                </p:cNvPr>
                <p:cNvSpPr txBox="1"/>
                <p:nvPr/>
              </p:nvSpPr>
              <p:spPr>
                <a:xfrm>
                  <a:off x="7924350" y="4181628"/>
                  <a:ext cx="3492863" cy="8758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20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altLang="zh-CN" sz="2000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altLang="zh-CN" sz="2000" b="1" i="1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zh-CN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∈</m:t>
                                </m:r>
                                <m:sSub>
                                  <m:sSubPr>
                                    <m:ctrlPr>
                                      <a:rPr lang="en-US" altLang="zh-CN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altLang="zh-CN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altLang="zh-CN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b="1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e>
                                  <m:sub>
                                    <m:r>
                                      <a:rPr lang="en-US" altLang="zh-CN" sz="2000" b="1" i="1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  <m:nary>
                          <m:naryPr>
                            <m:chr m:val="∑"/>
                            <m:supHide m:val="on"/>
                            <m:ctrlPr>
                              <a:rPr lang="en-US" altLang="zh-CN" sz="20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zh-CN" sz="20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zh-CN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𝒓</m:t>
                                </m:r>
                              </m:sub>
                            </m:sSub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zh-CN" sz="20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zh-CN" sz="2000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1">
                                    <a:latin typeface="Cambria Math" panose="02040503050406030204" pitchFamily="18" charset="0"/>
                                  </a:rPr>
                                  <m:t>𝐖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  <m:sup>
                                <m:r>
                                  <a:rPr lang="en-US" altLang="zh-CN" sz="2000" b="1" i="1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sup>
                            </m:sSubSup>
                          </m:e>
                        </m:nary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32C43C63-70A1-4235-9A7F-DB5464B82D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4350" y="4181628"/>
                  <a:ext cx="3492863" cy="87581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8" name="直接箭头连接符 87">
              <a:extLst>
                <a:ext uri="{FF2B5EF4-FFF2-40B4-BE49-F238E27FC236}">
                  <a16:creationId xmlns:a16="http://schemas.microsoft.com/office/drawing/2014/main" id="{E656A02E-C2DD-43F7-8BD0-5EBBA2D2B2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56590" y="3246609"/>
              <a:ext cx="1253064" cy="9018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文本框 89">
                  <a:extLst>
                    <a:ext uri="{FF2B5EF4-FFF2-40B4-BE49-F238E27FC236}">
                      <a16:creationId xmlns:a16="http://schemas.microsoft.com/office/drawing/2014/main" id="{7114587B-506C-41FA-875E-EEE8BF87E946}"/>
                    </a:ext>
                  </a:extLst>
                </p:cNvPr>
                <p:cNvSpPr txBox="1"/>
                <p:nvPr/>
              </p:nvSpPr>
              <p:spPr>
                <a:xfrm>
                  <a:off x="5302807" y="2101002"/>
                  <a:ext cx="55323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𝒓</m:t>
                            </m:r>
                          </m:sup>
                        </m:sSubSup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90" name="文本框 89">
                  <a:extLst>
                    <a:ext uri="{FF2B5EF4-FFF2-40B4-BE49-F238E27FC236}">
                      <a16:creationId xmlns:a16="http://schemas.microsoft.com/office/drawing/2014/main" id="{7114587B-506C-41FA-875E-EEE8BF87E9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02807" y="2101002"/>
                  <a:ext cx="553231" cy="400110"/>
                </a:xfrm>
                <a:prstGeom prst="rect">
                  <a:avLst/>
                </a:prstGeom>
                <a:blipFill>
                  <a:blip r:embed="rId14"/>
                  <a:stretch>
                    <a:fillRect l="-4396" b="-46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文本框 91">
                  <a:extLst>
                    <a:ext uri="{FF2B5EF4-FFF2-40B4-BE49-F238E27FC236}">
                      <a16:creationId xmlns:a16="http://schemas.microsoft.com/office/drawing/2014/main" id="{661E8901-4235-45A5-A04A-068B588C8B6A}"/>
                    </a:ext>
                  </a:extLst>
                </p:cNvPr>
                <p:cNvSpPr txBox="1"/>
                <p:nvPr/>
              </p:nvSpPr>
              <p:spPr>
                <a:xfrm>
                  <a:off x="5260865" y="3123609"/>
                  <a:ext cx="553231" cy="4009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  <m:sup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𝒓</m:t>
                            </m:r>
                          </m:sup>
                        </m:sSubSup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92" name="文本框 91">
                  <a:extLst>
                    <a:ext uri="{FF2B5EF4-FFF2-40B4-BE49-F238E27FC236}">
                      <a16:creationId xmlns:a16="http://schemas.microsoft.com/office/drawing/2014/main" id="{661E8901-4235-45A5-A04A-068B588C8B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60865" y="3123609"/>
                  <a:ext cx="553231" cy="400944"/>
                </a:xfrm>
                <a:prstGeom prst="rect">
                  <a:avLst/>
                </a:prstGeom>
                <a:blipFill>
                  <a:blip r:embed="rId15"/>
                  <a:stretch>
                    <a:fillRect l="-4396"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文本框 93">
                  <a:extLst>
                    <a:ext uri="{FF2B5EF4-FFF2-40B4-BE49-F238E27FC236}">
                      <a16:creationId xmlns:a16="http://schemas.microsoft.com/office/drawing/2014/main" id="{D82E977D-88F5-4FDC-9B15-381B1E6434B2}"/>
                    </a:ext>
                  </a:extLst>
                </p:cNvPr>
                <p:cNvSpPr txBox="1"/>
                <p:nvPr/>
              </p:nvSpPr>
              <p:spPr>
                <a:xfrm>
                  <a:off x="5913328" y="4147004"/>
                  <a:ext cx="45786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sub>
                          <m:sup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𝒓</m:t>
                            </m:r>
                          </m:sup>
                        </m:sSubSup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94" name="文本框 93">
                  <a:extLst>
                    <a:ext uri="{FF2B5EF4-FFF2-40B4-BE49-F238E27FC236}">
                      <a16:creationId xmlns:a16="http://schemas.microsoft.com/office/drawing/2014/main" id="{D82E977D-88F5-4FDC-9B15-381B1E6434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3328" y="4147004"/>
                  <a:ext cx="457869" cy="400110"/>
                </a:xfrm>
                <a:prstGeom prst="rect">
                  <a:avLst/>
                </a:prstGeom>
                <a:blipFill>
                  <a:blip r:embed="rId16"/>
                  <a:stretch>
                    <a:fillRect l="-20000" r="-1333" b="-30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61A33832-BB62-4354-BEC4-380DD6E1E51D}"/>
                    </a:ext>
                  </a:extLst>
                </p:cNvPr>
                <p:cNvSpPr txBox="1"/>
                <p:nvPr/>
              </p:nvSpPr>
              <p:spPr>
                <a:xfrm>
                  <a:off x="5457525" y="1530383"/>
                  <a:ext cx="684738" cy="4070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p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61A33832-BB62-4354-BEC4-380DD6E1E5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7525" y="1530383"/>
                  <a:ext cx="684738" cy="407099"/>
                </a:xfrm>
                <a:prstGeom prst="rect">
                  <a:avLst/>
                </a:prstGeom>
                <a:blipFill>
                  <a:blip r:embed="rId17"/>
                  <a:stretch>
                    <a:fillRect r="-115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文本框 95">
                  <a:extLst>
                    <a:ext uri="{FF2B5EF4-FFF2-40B4-BE49-F238E27FC236}">
                      <a16:creationId xmlns:a16="http://schemas.microsoft.com/office/drawing/2014/main" id="{15699E5B-F567-4C96-BE39-6D0EE86CFC7B}"/>
                    </a:ext>
                  </a:extLst>
                </p:cNvPr>
                <p:cNvSpPr txBox="1"/>
                <p:nvPr/>
              </p:nvSpPr>
              <p:spPr>
                <a:xfrm>
                  <a:off x="5215496" y="2629851"/>
                  <a:ext cx="613152" cy="4070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p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96" name="文本框 95">
                  <a:extLst>
                    <a:ext uri="{FF2B5EF4-FFF2-40B4-BE49-F238E27FC236}">
                      <a16:creationId xmlns:a16="http://schemas.microsoft.com/office/drawing/2014/main" id="{15699E5B-F567-4C96-BE39-6D0EE86CFC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496" y="2629851"/>
                  <a:ext cx="613152" cy="407099"/>
                </a:xfrm>
                <a:prstGeom prst="rect">
                  <a:avLst/>
                </a:prstGeom>
                <a:blipFill>
                  <a:blip r:embed="rId18"/>
                  <a:stretch>
                    <a:fillRect r="-2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文本框 96">
                  <a:extLst>
                    <a:ext uri="{FF2B5EF4-FFF2-40B4-BE49-F238E27FC236}">
                      <a16:creationId xmlns:a16="http://schemas.microsoft.com/office/drawing/2014/main" id="{735D697D-C3AC-4614-A7B3-7B7E4D874D11}"/>
                    </a:ext>
                  </a:extLst>
                </p:cNvPr>
                <p:cNvSpPr txBox="1"/>
                <p:nvPr/>
              </p:nvSpPr>
              <p:spPr>
                <a:xfrm>
                  <a:off x="5579423" y="3554460"/>
                  <a:ext cx="667810" cy="4070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p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97" name="文本框 96">
                  <a:extLst>
                    <a:ext uri="{FF2B5EF4-FFF2-40B4-BE49-F238E27FC236}">
                      <a16:creationId xmlns:a16="http://schemas.microsoft.com/office/drawing/2014/main" id="{735D697D-C3AC-4614-A7B3-7B7E4D874D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9423" y="3554460"/>
                  <a:ext cx="667810" cy="407099"/>
                </a:xfrm>
                <a:prstGeom prst="rect">
                  <a:avLst/>
                </a:prstGeom>
                <a:blipFill>
                  <a:blip r:embed="rId19"/>
                  <a:stretch>
                    <a:fillRect r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079C8EFA-6E74-4848-A7B3-B046426DF724}"/>
                </a:ext>
              </a:extLst>
            </p:cNvPr>
            <p:cNvSpPr txBox="1"/>
            <p:nvPr/>
          </p:nvSpPr>
          <p:spPr>
            <a:xfrm>
              <a:off x="2904236" y="2128808"/>
              <a:ext cx="615553" cy="3832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sz="2800" b="1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6104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FFE7E08-F863-42D6-8127-B29D7BA22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800" y="1995533"/>
            <a:ext cx="662865" cy="54206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2B0E11C-B720-412E-A3E8-9AB2F2E24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103" y="1565641"/>
            <a:ext cx="606250" cy="56484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DE075B1-BE8D-4E2E-8D3A-196F4702A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8637" y="2077153"/>
            <a:ext cx="331087" cy="447594"/>
          </a:xfrm>
          <a:prstGeom prst="rect">
            <a:avLst/>
          </a:prstGeom>
        </p:spPr>
      </p:pic>
      <p:cxnSp>
        <p:nvCxnSpPr>
          <p:cNvPr id="11" name="连接符: 肘形 10">
            <a:extLst>
              <a:ext uri="{FF2B5EF4-FFF2-40B4-BE49-F238E27FC236}">
                <a16:creationId xmlns:a16="http://schemas.microsoft.com/office/drawing/2014/main" id="{A79A8266-D2C9-4D65-9448-2689F991311E}"/>
              </a:ext>
            </a:extLst>
          </p:cNvPr>
          <p:cNvCxnSpPr>
            <a:cxnSpLocks/>
            <a:stCxn id="5" idx="0"/>
            <a:endCxn id="7" idx="1"/>
          </p:cNvCxnSpPr>
          <p:nvPr/>
        </p:nvCxnSpPr>
        <p:spPr>
          <a:xfrm rot="5400000" flipH="1" flipV="1">
            <a:off x="1837434" y="1831864"/>
            <a:ext cx="147468" cy="17987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连接符: 肘形 11">
            <a:extLst>
              <a:ext uri="{FF2B5EF4-FFF2-40B4-BE49-F238E27FC236}">
                <a16:creationId xmlns:a16="http://schemas.microsoft.com/office/drawing/2014/main" id="{F1B90F8F-A5F3-428E-90A4-9E58356B8DE4}"/>
              </a:ext>
            </a:extLst>
          </p:cNvPr>
          <p:cNvCxnSpPr>
            <a:cxnSpLocks/>
            <a:stCxn id="7" idx="3"/>
            <a:endCxn id="9" idx="0"/>
          </p:cNvCxnSpPr>
          <p:nvPr/>
        </p:nvCxnSpPr>
        <p:spPr>
          <a:xfrm>
            <a:off x="2607353" y="1848065"/>
            <a:ext cx="116828" cy="22908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连接符: 肘形 25">
            <a:extLst>
              <a:ext uri="{FF2B5EF4-FFF2-40B4-BE49-F238E27FC236}">
                <a16:creationId xmlns:a16="http://schemas.microsoft.com/office/drawing/2014/main" id="{2EFDC9CD-AE56-445D-9C6E-0C57ACB1FFBD}"/>
              </a:ext>
            </a:extLst>
          </p:cNvPr>
          <p:cNvCxnSpPr>
            <a:cxnSpLocks/>
            <a:stCxn id="9" idx="1"/>
            <a:endCxn id="7" idx="2"/>
          </p:cNvCxnSpPr>
          <p:nvPr/>
        </p:nvCxnSpPr>
        <p:spPr>
          <a:xfrm rot="10800000">
            <a:off x="2304229" y="2130488"/>
            <a:ext cx="254409" cy="170462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CA7CB149-5C35-4082-8E82-1EA12E28233F}"/>
              </a:ext>
            </a:extLst>
          </p:cNvPr>
          <p:cNvSpPr txBox="1"/>
          <p:nvPr/>
        </p:nvSpPr>
        <p:spPr>
          <a:xfrm>
            <a:off x="1625705" y="2531095"/>
            <a:ext cx="39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D</a:t>
            </a:r>
            <a:r>
              <a:rPr lang="en-US" altLang="zh-CN" sz="1400" baseline="-25000" dirty="0"/>
              <a:t>1</a:t>
            </a:r>
            <a:endParaRPr lang="en-US" sz="1400" baseline="-25000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AB540842-9AFB-4687-B9F4-C436EAB3F238}"/>
              </a:ext>
            </a:extLst>
          </p:cNvPr>
          <p:cNvSpPr txBox="1"/>
          <p:nvPr/>
        </p:nvSpPr>
        <p:spPr>
          <a:xfrm>
            <a:off x="2419559" y="2546577"/>
            <a:ext cx="609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Node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967BB0E-276F-4DE4-B234-6D0E1B085443}"/>
                  </a:ext>
                </a:extLst>
              </p:cNvPr>
              <p:cNvSpPr txBox="1"/>
              <p:nvPr/>
            </p:nvSpPr>
            <p:spPr>
              <a:xfrm>
                <a:off x="2102435" y="2394622"/>
                <a:ext cx="4530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967BB0E-276F-4DE4-B234-6D0E1B0854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2435" y="2394622"/>
                <a:ext cx="453030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DDA5C26C-392A-49E4-BEB2-C69EEC8870CF}"/>
                  </a:ext>
                </a:extLst>
              </p:cNvPr>
              <p:cNvSpPr txBox="1"/>
              <p:nvPr/>
            </p:nvSpPr>
            <p:spPr>
              <a:xfrm>
                <a:off x="2644366" y="1565641"/>
                <a:ext cx="553231" cy="308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DDA5C26C-392A-49E4-BEB2-C69EEC887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366" y="1565641"/>
                <a:ext cx="553231" cy="30873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矩形 38">
            <a:extLst>
              <a:ext uri="{FF2B5EF4-FFF2-40B4-BE49-F238E27FC236}">
                <a16:creationId xmlns:a16="http://schemas.microsoft.com/office/drawing/2014/main" id="{32D20BA4-933D-41F5-B75E-6648D010DA9E}"/>
              </a:ext>
            </a:extLst>
          </p:cNvPr>
          <p:cNvSpPr/>
          <p:nvPr/>
        </p:nvSpPr>
        <p:spPr>
          <a:xfrm>
            <a:off x="1448725" y="1527496"/>
            <a:ext cx="1743792" cy="1326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7C83AA01-56B5-4FC4-86E7-8BAD1570C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716" y="4424733"/>
            <a:ext cx="662865" cy="542062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A3BC8D9B-1AE3-4EAA-ADF3-C4D84CB39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6019" y="3994841"/>
            <a:ext cx="606250" cy="564847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4D193F01-38F7-4D13-BFC8-3C4D673C5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3553" y="4506353"/>
            <a:ext cx="331087" cy="447594"/>
          </a:xfrm>
          <a:prstGeom prst="rect">
            <a:avLst/>
          </a:prstGeom>
        </p:spPr>
      </p:pic>
      <p:cxnSp>
        <p:nvCxnSpPr>
          <p:cNvPr id="43" name="连接符: 肘形 42">
            <a:extLst>
              <a:ext uri="{FF2B5EF4-FFF2-40B4-BE49-F238E27FC236}">
                <a16:creationId xmlns:a16="http://schemas.microsoft.com/office/drawing/2014/main" id="{C3890492-8D67-4229-973D-12CD39D471E5}"/>
              </a:ext>
            </a:extLst>
          </p:cNvPr>
          <p:cNvCxnSpPr>
            <a:cxnSpLocks/>
            <a:stCxn id="40" idx="0"/>
            <a:endCxn id="41" idx="1"/>
          </p:cNvCxnSpPr>
          <p:nvPr/>
        </p:nvCxnSpPr>
        <p:spPr>
          <a:xfrm rot="5400000" flipH="1" flipV="1">
            <a:off x="2532350" y="4261064"/>
            <a:ext cx="147468" cy="17987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连接符: 肘形 43">
            <a:extLst>
              <a:ext uri="{FF2B5EF4-FFF2-40B4-BE49-F238E27FC236}">
                <a16:creationId xmlns:a16="http://schemas.microsoft.com/office/drawing/2014/main" id="{FE445D3B-E2C0-4ED2-B2E6-84A54C149F2B}"/>
              </a:ext>
            </a:extLst>
          </p:cNvPr>
          <p:cNvCxnSpPr>
            <a:cxnSpLocks/>
            <a:stCxn id="41" idx="3"/>
            <a:endCxn id="42" idx="0"/>
          </p:cNvCxnSpPr>
          <p:nvPr/>
        </p:nvCxnSpPr>
        <p:spPr>
          <a:xfrm>
            <a:off x="3302269" y="4277265"/>
            <a:ext cx="116828" cy="22908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连接符: 肘形 44">
            <a:extLst>
              <a:ext uri="{FF2B5EF4-FFF2-40B4-BE49-F238E27FC236}">
                <a16:creationId xmlns:a16="http://schemas.microsoft.com/office/drawing/2014/main" id="{C867EDD5-5614-444E-8DC6-A0D014CA95B9}"/>
              </a:ext>
            </a:extLst>
          </p:cNvPr>
          <p:cNvCxnSpPr>
            <a:cxnSpLocks/>
            <a:stCxn id="42" idx="1"/>
            <a:endCxn id="41" idx="2"/>
          </p:cNvCxnSpPr>
          <p:nvPr/>
        </p:nvCxnSpPr>
        <p:spPr>
          <a:xfrm rot="10800000">
            <a:off x="2999145" y="4559688"/>
            <a:ext cx="254409" cy="170462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:a16="http://schemas.microsoft.com/office/drawing/2014/main" id="{920A0FE8-D732-4C0E-BFEA-D836EEE6D536}"/>
              </a:ext>
            </a:extLst>
          </p:cNvPr>
          <p:cNvSpPr txBox="1"/>
          <p:nvPr/>
        </p:nvSpPr>
        <p:spPr>
          <a:xfrm>
            <a:off x="2320621" y="4960295"/>
            <a:ext cx="39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D</a:t>
            </a:r>
            <a:r>
              <a:rPr lang="en-US" altLang="zh-CN" sz="1400" baseline="-25000" dirty="0"/>
              <a:t>2</a:t>
            </a:r>
            <a:endParaRPr lang="en-US" sz="1400" baseline="-25000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6D6578E9-5990-4D21-8E16-21E74050C261}"/>
              </a:ext>
            </a:extLst>
          </p:cNvPr>
          <p:cNvSpPr txBox="1"/>
          <p:nvPr/>
        </p:nvSpPr>
        <p:spPr>
          <a:xfrm>
            <a:off x="3114475" y="4975777"/>
            <a:ext cx="609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/>
              <a:t>Node</a:t>
            </a:r>
            <a:endParaRPr lang="en-US" sz="14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6AA7BF6D-22F6-468A-9C23-543C94138533}"/>
                  </a:ext>
                </a:extLst>
              </p:cNvPr>
              <p:cNvSpPr txBox="1"/>
              <p:nvPr/>
            </p:nvSpPr>
            <p:spPr>
              <a:xfrm>
                <a:off x="2797351" y="4823822"/>
                <a:ext cx="4530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6AA7BF6D-22F6-468A-9C23-543C941385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351" y="4823822"/>
                <a:ext cx="453030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35845EF5-F68F-4D3D-AC56-B8121B2EA301}"/>
                  </a:ext>
                </a:extLst>
              </p:cNvPr>
              <p:cNvSpPr txBox="1"/>
              <p:nvPr/>
            </p:nvSpPr>
            <p:spPr>
              <a:xfrm>
                <a:off x="3339282" y="3994841"/>
                <a:ext cx="553231" cy="308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35845EF5-F68F-4D3D-AC56-B8121B2EA3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9282" y="3994841"/>
                <a:ext cx="553231" cy="30873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矩形 49">
            <a:extLst>
              <a:ext uri="{FF2B5EF4-FFF2-40B4-BE49-F238E27FC236}">
                <a16:creationId xmlns:a16="http://schemas.microsoft.com/office/drawing/2014/main" id="{678AA505-B39F-437B-BFCF-8EA503A2B100}"/>
              </a:ext>
            </a:extLst>
          </p:cNvPr>
          <p:cNvSpPr/>
          <p:nvPr/>
        </p:nvSpPr>
        <p:spPr>
          <a:xfrm>
            <a:off x="2143641" y="3956696"/>
            <a:ext cx="1743792" cy="1326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67785238-EED1-43FD-89B2-FA91EB1D1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088" y="5072680"/>
            <a:ext cx="662865" cy="542062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F8BF3BD7-DAE5-4C4D-A543-864B07974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391" y="4642788"/>
            <a:ext cx="606250" cy="564847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EFC50630-5BB1-460D-9D64-0E0EDE6B4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1925" y="5154300"/>
            <a:ext cx="331087" cy="447594"/>
          </a:xfrm>
          <a:prstGeom prst="rect">
            <a:avLst/>
          </a:prstGeom>
        </p:spPr>
      </p:pic>
      <p:cxnSp>
        <p:nvCxnSpPr>
          <p:cNvPr id="54" name="连接符: 肘形 53">
            <a:extLst>
              <a:ext uri="{FF2B5EF4-FFF2-40B4-BE49-F238E27FC236}">
                <a16:creationId xmlns:a16="http://schemas.microsoft.com/office/drawing/2014/main" id="{F1AEF131-1F99-4412-9017-18CEECE619C8}"/>
              </a:ext>
            </a:extLst>
          </p:cNvPr>
          <p:cNvCxnSpPr>
            <a:cxnSpLocks/>
            <a:stCxn id="51" idx="0"/>
            <a:endCxn id="52" idx="1"/>
          </p:cNvCxnSpPr>
          <p:nvPr/>
        </p:nvCxnSpPr>
        <p:spPr>
          <a:xfrm rot="5400000" flipH="1" flipV="1">
            <a:off x="6660722" y="4909011"/>
            <a:ext cx="147468" cy="17987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连接符: 肘形 54">
            <a:extLst>
              <a:ext uri="{FF2B5EF4-FFF2-40B4-BE49-F238E27FC236}">
                <a16:creationId xmlns:a16="http://schemas.microsoft.com/office/drawing/2014/main" id="{104D9827-FE33-4269-9CDC-5BF9D32F05C5}"/>
              </a:ext>
            </a:extLst>
          </p:cNvPr>
          <p:cNvCxnSpPr>
            <a:cxnSpLocks/>
            <a:stCxn id="52" idx="3"/>
            <a:endCxn id="53" idx="0"/>
          </p:cNvCxnSpPr>
          <p:nvPr/>
        </p:nvCxnSpPr>
        <p:spPr>
          <a:xfrm>
            <a:off x="7430641" y="4925212"/>
            <a:ext cx="116828" cy="22908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连接符: 肘形 55">
            <a:extLst>
              <a:ext uri="{FF2B5EF4-FFF2-40B4-BE49-F238E27FC236}">
                <a16:creationId xmlns:a16="http://schemas.microsoft.com/office/drawing/2014/main" id="{33A87601-D27A-4062-A6F7-22C19F33667F}"/>
              </a:ext>
            </a:extLst>
          </p:cNvPr>
          <p:cNvCxnSpPr>
            <a:cxnSpLocks/>
            <a:stCxn id="53" idx="1"/>
            <a:endCxn id="52" idx="2"/>
          </p:cNvCxnSpPr>
          <p:nvPr/>
        </p:nvCxnSpPr>
        <p:spPr>
          <a:xfrm rot="10800000">
            <a:off x="7127517" y="5207635"/>
            <a:ext cx="254409" cy="170462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>
            <a:extLst>
              <a:ext uri="{FF2B5EF4-FFF2-40B4-BE49-F238E27FC236}">
                <a16:creationId xmlns:a16="http://schemas.microsoft.com/office/drawing/2014/main" id="{F5A845AB-3842-4B8A-BA72-59DABA005629}"/>
              </a:ext>
            </a:extLst>
          </p:cNvPr>
          <p:cNvSpPr txBox="1"/>
          <p:nvPr/>
        </p:nvSpPr>
        <p:spPr>
          <a:xfrm>
            <a:off x="6448993" y="5608242"/>
            <a:ext cx="39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D</a:t>
            </a:r>
            <a:r>
              <a:rPr lang="en-US" altLang="zh-CN" sz="1400" baseline="-25000" dirty="0"/>
              <a:t>3</a:t>
            </a:r>
            <a:endParaRPr lang="en-US" sz="1400" baseline="-25000" dirty="0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F3DBA559-00EB-4B7D-9627-EA12F8B68EB8}"/>
              </a:ext>
            </a:extLst>
          </p:cNvPr>
          <p:cNvSpPr txBox="1"/>
          <p:nvPr/>
        </p:nvSpPr>
        <p:spPr>
          <a:xfrm>
            <a:off x="7242847" y="5623724"/>
            <a:ext cx="609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/>
              <a:t>Node</a:t>
            </a:r>
            <a:endParaRPr lang="en-US" sz="14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4F468D16-D64D-4876-8B01-E12914EF92B3}"/>
                  </a:ext>
                </a:extLst>
              </p:cNvPr>
              <p:cNvSpPr txBox="1"/>
              <p:nvPr/>
            </p:nvSpPr>
            <p:spPr>
              <a:xfrm>
                <a:off x="6925723" y="5471769"/>
                <a:ext cx="4530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4F468D16-D64D-4876-8B01-E12914EF92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5723" y="5471769"/>
                <a:ext cx="453030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929568D5-89D7-4FFB-A1E6-BA39316333D9}"/>
                  </a:ext>
                </a:extLst>
              </p:cNvPr>
              <p:cNvSpPr txBox="1"/>
              <p:nvPr/>
            </p:nvSpPr>
            <p:spPr>
              <a:xfrm>
                <a:off x="7467654" y="4642788"/>
                <a:ext cx="553231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929568D5-89D7-4FFB-A1E6-BA3931633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7654" y="4642788"/>
                <a:ext cx="553231" cy="3102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矩形 60">
            <a:extLst>
              <a:ext uri="{FF2B5EF4-FFF2-40B4-BE49-F238E27FC236}">
                <a16:creationId xmlns:a16="http://schemas.microsoft.com/office/drawing/2014/main" id="{5B2C16BF-563F-4C71-9839-6D201550723C}"/>
              </a:ext>
            </a:extLst>
          </p:cNvPr>
          <p:cNvSpPr/>
          <p:nvPr/>
        </p:nvSpPr>
        <p:spPr>
          <a:xfrm>
            <a:off x="6272013" y="4604643"/>
            <a:ext cx="1743792" cy="1326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图片 61">
            <a:extLst>
              <a:ext uri="{FF2B5EF4-FFF2-40B4-BE49-F238E27FC236}">
                <a16:creationId xmlns:a16="http://schemas.microsoft.com/office/drawing/2014/main" id="{0809D79F-6EEC-43F2-9B16-634E63D0C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1620" y="2862659"/>
            <a:ext cx="662865" cy="542062"/>
          </a:xfrm>
          <a:prstGeom prst="rect">
            <a:avLst/>
          </a:prstGeom>
        </p:spPr>
      </p:pic>
      <p:pic>
        <p:nvPicPr>
          <p:cNvPr id="63" name="图片 62">
            <a:extLst>
              <a:ext uri="{FF2B5EF4-FFF2-40B4-BE49-F238E27FC236}">
                <a16:creationId xmlns:a16="http://schemas.microsoft.com/office/drawing/2014/main" id="{9B71D1FE-5435-4322-B836-8CF64499A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2923" y="2432767"/>
            <a:ext cx="606250" cy="564847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8D89A54F-3FF8-42FD-8262-F3854BBFC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457" y="2944279"/>
            <a:ext cx="331087" cy="447594"/>
          </a:xfrm>
          <a:prstGeom prst="rect">
            <a:avLst/>
          </a:prstGeom>
        </p:spPr>
      </p:pic>
      <p:cxnSp>
        <p:nvCxnSpPr>
          <p:cNvPr id="65" name="连接符: 肘形 64">
            <a:extLst>
              <a:ext uri="{FF2B5EF4-FFF2-40B4-BE49-F238E27FC236}">
                <a16:creationId xmlns:a16="http://schemas.microsoft.com/office/drawing/2014/main" id="{B3D1547F-16C5-4F0E-B693-F32EB1E307A3}"/>
              </a:ext>
            </a:extLst>
          </p:cNvPr>
          <p:cNvCxnSpPr>
            <a:cxnSpLocks/>
            <a:stCxn id="62" idx="0"/>
            <a:endCxn id="63" idx="1"/>
          </p:cNvCxnSpPr>
          <p:nvPr/>
        </p:nvCxnSpPr>
        <p:spPr>
          <a:xfrm rot="5400000" flipH="1" flipV="1">
            <a:off x="9289254" y="2698990"/>
            <a:ext cx="147468" cy="17987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连接符: 肘形 65">
            <a:extLst>
              <a:ext uri="{FF2B5EF4-FFF2-40B4-BE49-F238E27FC236}">
                <a16:creationId xmlns:a16="http://schemas.microsoft.com/office/drawing/2014/main" id="{592A4A9C-D9E9-4A0E-A2B4-00EA548EEA10}"/>
              </a:ext>
            </a:extLst>
          </p:cNvPr>
          <p:cNvCxnSpPr>
            <a:cxnSpLocks/>
            <a:stCxn id="63" idx="3"/>
            <a:endCxn id="64" idx="0"/>
          </p:cNvCxnSpPr>
          <p:nvPr/>
        </p:nvCxnSpPr>
        <p:spPr>
          <a:xfrm>
            <a:off x="10059173" y="2715191"/>
            <a:ext cx="116828" cy="22908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连接符: 肘形 66">
            <a:extLst>
              <a:ext uri="{FF2B5EF4-FFF2-40B4-BE49-F238E27FC236}">
                <a16:creationId xmlns:a16="http://schemas.microsoft.com/office/drawing/2014/main" id="{4C27C2E8-681E-4531-B511-947CBD448E10}"/>
              </a:ext>
            </a:extLst>
          </p:cNvPr>
          <p:cNvCxnSpPr>
            <a:cxnSpLocks/>
            <a:stCxn id="64" idx="1"/>
            <a:endCxn id="63" idx="2"/>
          </p:cNvCxnSpPr>
          <p:nvPr/>
        </p:nvCxnSpPr>
        <p:spPr>
          <a:xfrm rot="10800000">
            <a:off x="9756049" y="2997614"/>
            <a:ext cx="254409" cy="170462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>
            <a:extLst>
              <a:ext uri="{FF2B5EF4-FFF2-40B4-BE49-F238E27FC236}">
                <a16:creationId xmlns:a16="http://schemas.microsoft.com/office/drawing/2014/main" id="{CC139620-4CB9-49C1-B7A4-8C4CFDD60C8D}"/>
              </a:ext>
            </a:extLst>
          </p:cNvPr>
          <p:cNvSpPr txBox="1"/>
          <p:nvPr/>
        </p:nvSpPr>
        <p:spPr>
          <a:xfrm>
            <a:off x="9077525" y="3398221"/>
            <a:ext cx="39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D</a:t>
            </a:r>
            <a:r>
              <a:rPr lang="en-US" altLang="zh-CN" sz="1400" baseline="-25000" dirty="0"/>
              <a:t>N</a:t>
            </a:r>
            <a:endParaRPr lang="en-US" sz="1400" baseline="-25000" dirty="0"/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1632B3A1-3721-4E6C-AF72-C031A597544C}"/>
              </a:ext>
            </a:extLst>
          </p:cNvPr>
          <p:cNvSpPr txBox="1"/>
          <p:nvPr/>
        </p:nvSpPr>
        <p:spPr>
          <a:xfrm>
            <a:off x="9871379" y="3413703"/>
            <a:ext cx="609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/>
              <a:t>Node</a:t>
            </a:r>
            <a:endParaRPr lang="en-US" sz="14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6A487EAB-584F-4EC7-AF77-EFDD06509030}"/>
                  </a:ext>
                </a:extLst>
              </p:cNvPr>
              <p:cNvSpPr txBox="1"/>
              <p:nvPr/>
            </p:nvSpPr>
            <p:spPr>
              <a:xfrm>
                <a:off x="9554255" y="3261748"/>
                <a:ext cx="4530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6A487EAB-584F-4EC7-AF77-EFDD065090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4255" y="3261748"/>
                <a:ext cx="453030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文本框 70">
                <a:extLst>
                  <a:ext uri="{FF2B5EF4-FFF2-40B4-BE49-F238E27FC236}">
                    <a16:creationId xmlns:a16="http://schemas.microsoft.com/office/drawing/2014/main" id="{3D05B7A4-69FD-4D37-A1E5-011151A7B133}"/>
                  </a:ext>
                </a:extLst>
              </p:cNvPr>
              <p:cNvSpPr txBox="1"/>
              <p:nvPr/>
            </p:nvSpPr>
            <p:spPr>
              <a:xfrm>
                <a:off x="10096186" y="2432767"/>
                <a:ext cx="553231" cy="309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1" name="文本框 70">
                <a:extLst>
                  <a:ext uri="{FF2B5EF4-FFF2-40B4-BE49-F238E27FC236}">
                    <a16:creationId xmlns:a16="http://schemas.microsoft.com/office/drawing/2014/main" id="{3D05B7A4-69FD-4D37-A1E5-011151A7B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6186" y="2432767"/>
                <a:ext cx="553231" cy="309315"/>
              </a:xfrm>
              <a:prstGeom prst="rect">
                <a:avLst/>
              </a:prstGeom>
              <a:blipFill>
                <a:blip r:embed="rId11"/>
                <a:stretch>
                  <a:fillRect l="-3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矩形 71">
            <a:extLst>
              <a:ext uri="{FF2B5EF4-FFF2-40B4-BE49-F238E27FC236}">
                <a16:creationId xmlns:a16="http://schemas.microsoft.com/office/drawing/2014/main" id="{257F1B53-659A-45DE-BD3E-BCE0E9BC5900}"/>
              </a:ext>
            </a:extLst>
          </p:cNvPr>
          <p:cNvSpPr/>
          <p:nvPr/>
        </p:nvSpPr>
        <p:spPr>
          <a:xfrm>
            <a:off x="8900545" y="2394622"/>
            <a:ext cx="1743792" cy="1326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图片 72">
            <a:extLst>
              <a:ext uri="{FF2B5EF4-FFF2-40B4-BE49-F238E27FC236}">
                <a16:creationId xmlns:a16="http://schemas.microsoft.com/office/drawing/2014/main" id="{93F88B5E-83F0-4412-96F5-080FD29CA0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65300" y="2667267"/>
            <a:ext cx="662865" cy="542062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id="{7AA0DB70-97DF-40A6-9119-DFF83EEE3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603" y="2237375"/>
            <a:ext cx="606250" cy="564847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id="{063FD4BB-38E8-43EA-BFAE-C039E06804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34137" y="2748887"/>
            <a:ext cx="331087" cy="447594"/>
          </a:xfrm>
          <a:prstGeom prst="rect">
            <a:avLst/>
          </a:prstGeom>
        </p:spPr>
      </p:pic>
      <p:cxnSp>
        <p:nvCxnSpPr>
          <p:cNvPr id="76" name="连接符: 肘形 75">
            <a:extLst>
              <a:ext uri="{FF2B5EF4-FFF2-40B4-BE49-F238E27FC236}">
                <a16:creationId xmlns:a16="http://schemas.microsoft.com/office/drawing/2014/main" id="{C8CFE29B-4459-4E10-88FF-5C18DA21957D}"/>
              </a:ext>
            </a:extLst>
          </p:cNvPr>
          <p:cNvCxnSpPr>
            <a:cxnSpLocks/>
            <a:stCxn id="73" idx="0"/>
            <a:endCxn id="74" idx="1"/>
          </p:cNvCxnSpPr>
          <p:nvPr/>
        </p:nvCxnSpPr>
        <p:spPr>
          <a:xfrm rot="5400000" flipH="1" flipV="1">
            <a:off x="5712934" y="2503598"/>
            <a:ext cx="147468" cy="17987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连接符: 肘形 76">
            <a:extLst>
              <a:ext uri="{FF2B5EF4-FFF2-40B4-BE49-F238E27FC236}">
                <a16:creationId xmlns:a16="http://schemas.microsoft.com/office/drawing/2014/main" id="{DB4A451E-42ED-4BE6-9596-94DA9EE3A14F}"/>
              </a:ext>
            </a:extLst>
          </p:cNvPr>
          <p:cNvCxnSpPr>
            <a:cxnSpLocks/>
            <a:stCxn id="74" idx="3"/>
            <a:endCxn id="75" idx="0"/>
          </p:cNvCxnSpPr>
          <p:nvPr/>
        </p:nvCxnSpPr>
        <p:spPr>
          <a:xfrm>
            <a:off x="6482853" y="2519799"/>
            <a:ext cx="116828" cy="22908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连接符: 肘形 77">
            <a:extLst>
              <a:ext uri="{FF2B5EF4-FFF2-40B4-BE49-F238E27FC236}">
                <a16:creationId xmlns:a16="http://schemas.microsoft.com/office/drawing/2014/main" id="{5716A7AC-657F-4514-8F33-D1351E6CD7AF}"/>
              </a:ext>
            </a:extLst>
          </p:cNvPr>
          <p:cNvCxnSpPr>
            <a:cxnSpLocks/>
            <a:stCxn id="75" idx="1"/>
            <a:endCxn id="74" idx="2"/>
          </p:cNvCxnSpPr>
          <p:nvPr/>
        </p:nvCxnSpPr>
        <p:spPr>
          <a:xfrm rot="10800000">
            <a:off x="6179729" y="2802222"/>
            <a:ext cx="254409" cy="170462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>
            <a:extLst>
              <a:ext uri="{FF2B5EF4-FFF2-40B4-BE49-F238E27FC236}">
                <a16:creationId xmlns:a16="http://schemas.microsoft.com/office/drawing/2014/main" id="{9889E01A-6EA1-473B-9A3F-2B2C1E6187CE}"/>
              </a:ext>
            </a:extLst>
          </p:cNvPr>
          <p:cNvSpPr txBox="1"/>
          <p:nvPr/>
        </p:nvSpPr>
        <p:spPr>
          <a:xfrm>
            <a:off x="5501205" y="3202829"/>
            <a:ext cx="39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D</a:t>
            </a:r>
            <a:r>
              <a:rPr lang="en-US" altLang="zh-CN" sz="1400" baseline="-25000" dirty="0"/>
              <a:t>i</a:t>
            </a:r>
            <a:endParaRPr lang="en-US" sz="1400" baseline="-25000" dirty="0"/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A8378935-0E84-4325-AE93-CD35B220469B}"/>
              </a:ext>
            </a:extLst>
          </p:cNvPr>
          <p:cNvSpPr txBox="1"/>
          <p:nvPr/>
        </p:nvSpPr>
        <p:spPr>
          <a:xfrm>
            <a:off x="6295059" y="3218311"/>
            <a:ext cx="609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/>
              <a:t>Node</a:t>
            </a:r>
            <a:endParaRPr lang="en-US" sz="14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3C33567A-0B9B-4906-ACFC-CBE9F45640AE}"/>
                  </a:ext>
                </a:extLst>
              </p:cNvPr>
              <p:cNvSpPr txBox="1"/>
              <p:nvPr/>
            </p:nvSpPr>
            <p:spPr>
              <a:xfrm>
                <a:off x="5977935" y="3066356"/>
                <a:ext cx="4530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3C33567A-0B9B-4906-ACFC-CBE9F45640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7935" y="3066356"/>
                <a:ext cx="453030" cy="30777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33C43298-6125-4F66-844B-296210092F86}"/>
                  </a:ext>
                </a:extLst>
              </p:cNvPr>
              <p:cNvSpPr txBox="1"/>
              <p:nvPr/>
            </p:nvSpPr>
            <p:spPr>
              <a:xfrm>
                <a:off x="6519866" y="2237375"/>
                <a:ext cx="553231" cy="317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33C43298-6125-4F66-844B-296210092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9866" y="2237375"/>
                <a:ext cx="553231" cy="31797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矩形 82">
            <a:extLst>
              <a:ext uri="{FF2B5EF4-FFF2-40B4-BE49-F238E27FC236}">
                <a16:creationId xmlns:a16="http://schemas.microsoft.com/office/drawing/2014/main" id="{E2522582-F609-41F4-866D-BADB86D18A28}"/>
              </a:ext>
            </a:extLst>
          </p:cNvPr>
          <p:cNvSpPr/>
          <p:nvPr/>
        </p:nvSpPr>
        <p:spPr>
          <a:xfrm>
            <a:off x="5324225" y="2199230"/>
            <a:ext cx="1743792" cy="1326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直接箭头连接符 84">
            <a:extLst>
              <a:ext uri="{FF2B5EF4-FFF2-40B4-BE49-F238E27FC236}">
                <a16:creationId xmlns:a16="http://schemas.microsoft.com/office/drawing/2014/main" id="{B5844D64-596D-4CF4-BA86-30AB50725B0B}"/>
              </a:ext>
            </a:extLst>
          </p:cNvPr>
          <p:cNvCxnSpPr>
            <a:cxnSpLocks/>
          </p:cNvCxnSpPr>
          <p:nvPr/>
        </p:nvCxnSpPr>
        <p:spPr>
          <a:xfrm>
            <a:off x="3233117" y="2047785"/>
            <a:ext cx="2057343" cy="69429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箭头连接符 86">
            <a:extLst>
              <a:ext uri="{FF2B5EF4-FFF2-40B4-BE49-F238E27FC236}">
                <a16:creationId xmlns:a16="http://schemas.microsoft.com/office/drawing/2014/main" id="{AA017002-CF39-4BD5-AC2F-6C2DDAE4F3C3}"/>
              </a:ext>
            </a:extLst>
          </p:cNvPr>
          <p:cNvCxnSpPr>
            <a:cxnSpLocks/>
          </p:cNvCxnSpPr>
          <p:nvPr/>
        </p:nvCxnSpPr>
        <p:spPr>
          <a:xfrm flipV="1">
            <a:off x="3933531" y="3569525"/>
            <a:ext cx="1763201" cy="8552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6AFB7C50-52B7-49FD-B62C-FEB72366B7D2}"/>
              </a:ext>
            </a:extLst>
          </p:cNvPr>
          <p:cNvCxnSpPr>
            <a:cxnSpLocks/>
          </p:cNvCxnSpPr>
          <p:nvPr/>
        </p:nvCxnSpPr>
        <p:spPr>
          <a:xfrm flipH="1" flipV="1">
            <a:off x="6448993" y="3564233"/>
            <a:ext cx="479212" cy="101515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90">
            <a:extLst>
              <a:ext uri="{FF2B5EF4-FFF2-40B4-BE49-F238E27FC236}">
                <a16:creationId xmlns:a16="http://schemas.microsoft.com/office/drawing/2014/main" id="{ADFCF6B0-2D3C-4DCA-9ED2-7B539398D829}"/>
              </a:ext>
            </a:extLst>
          </p:cNvPr>
          <p:cNvCxnSpPr>
            <a:cxnSpLocks/>
          </p:cNvCxnSpPr>
          <p:nvPr/>
        </p:nvCxnSpPr>
        <p:spPr>
          <a:xfrm flipH="1" flipV="1">
            <a:off x="7088448" y="2979091"/>
            <a:ext cx="1787720" cy="28377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>
            <a:extLst>
              <a:ext uri="{FF2B5EF4-FFF2-40B4-BE49-F238E27FC236}">
                <a16:creationId xmlns:a16="http://schemas.microsoft.com/office/drawing/2014/main" id="{76D059E0-9010-4FE3-B1B1-F1C1CFB18C66}"/>
              </a:ext>
            </a:extLst>
          </p:cNvPr>
          <p:cNvCxnSpPr>
            <a:cxnSpLocks/>
          </p:cNvCxnSpPr>
          <p:nvPr/>
        </p:nvCxnSpPr>
        <p:spPr>
          <a:xfrm flipH="1" flipV="1">
            <a:off x="3208670" y="2231590"/>
            <a:ext cx="2065637" cy="669702"/>
          </a:xfrm>
          <a:prstGeom prst="straightConnector1">
            <a:avLst/>
          </a:prstGeom>
          <a:ln w="127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>
            <a:extLst>
              <a:ext uri="{FF2B5EF4-FFF2-40B4-BE49-F238E27FC236}">
                <a16:creationId xmlns:a16="http://schemas.microsoft.com/office/drawing/2014/main" id="{F86BC4C0-A8C5-4FF8-9F09-7116E77B2429}"/>
              </a:ext>
            </a:extLst>
          </p:cNvPr>
          <p:cNvCxnSpPr>
            <a:cxnSpLocks/>
          </p:cNvCxnSpPr>
          <p:nvPr/>
        </p:nvCxnSpPr>
        <p:spPr>
          <a:xfrm>
            <a:off x="6614615" y="3590405"/>
            <a:ext cx="473833" cy="947850"/>
          </a:xfrm>
          <a:prstGeom prst="straightConnector1">
            <a:avLst/>
          </a:prstGeom>
          <a:ln w="127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>
            <a:extLst>
              <a:ext uri="{FF2B5EF4-FFF2-40B4-BE49-F238E27FC236}">
                <a16:creationId xmlns:a16="http://schemas.microsoft.com/office/drawing/2014/main" id="{04C1EAC4-374A-4102-8339-C34119CF139B}"/>
              </a:ext>
            </a:extLst>
          </p:cNvPr>
          <p:cNvCxnSpPr>
            <a:cxnSpLocks/>
          </p:cNvCxnSpPr>
          <p:nvPr/>
        </p:nvCxnSpPr>
        <p:spPr>
          <a:xfrm flipH="1">
            <a:off x="3954485" y="3744891"/>
            <a:ext cx="1814411" cy="897897"/>
          </a:xfrm>
          <a:prstGeom prst="straightConnector1">
            <a:avLst/>
          </a:prstGeom>
          <a:ln w="127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箭头连接符 110">
            <a:extLst>
              <a:ext uri="{FF2B5EF4-FFF2-40B4-BE49-F238E27FC236}">
                <a16:creationId xmlns:a16="http://schemas.microsoft.com/office/drawing/2014/main" id="{4CE426C4-CA6A-4440-B2D0-8457A372198A}"/>
              </a:ext>
            </a:extLst>
          </p:cNvPr>
          <p:cNvCxnSpPr>
            <a:cxnSpLocks/>
          </p:cNvCxnSpPr>
          <p:nvPr/>
        </p:nvCxnSpPr>
        <p:spPr>
          <a:xfrm>
            <a:off x="7152238" y="2830684"/>
            <a:ext cx="1687547" cy="274216"/>
          </a:xfrm>
          <a:prstGeom prst="straightConnector1">
            <a:avLst/>
          </a:prstGeom>
          <a:ln w="127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文本框 125">
            <a:extLst>
              <a:ext uri="{FF2B5EF4-FFF2-40B4-BE49-F238E27FC236}">
                <a16:creationId xmlns:a16="http://schemas.microsoft.com/office/drawing/2014/main" id="{220CB6C0-A8C9-467B-8789-8813C8649EBF}"/>
              </a:ext>
            </a:extLst>
          </p:cNvPr>
          <p:cNvSpPr txBox="1"/>
          <p:nvPr/>
        </p:nvSpPr>
        <p:spPr>
          <a:xfrm rot="19478855">
            <a:off x="8627278" y="4169067"/>
            <a:ext cx="854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…</a:t>
            </a: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65ABBD7A-B5E0-4D93-A577-C44108BE04A0}"/>
              </a:ext>
            </a:extLst>
          </p:cNvPr>
          <p:cNvSpPr txBox="1"/>
          <p:nvPr/>
        </p:nvSpPr>
        <p:spPr>
          <a:xfrm>
            <a:off x="10730874" y="6166565"/>
            <a:ext cx="59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11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等腰三角形 93">
            <a:extLst>
              <a:ext uri="{FF2B5EF4-FFF2-40B4-BE49-F238E27FC236}">
                <a16:creationId xmlns:a16="http://schemas.microsoft.com/office/drawing/2014/main" id="{BACF7AC7-6D6A-484F-8EB2-758A82DF68F6}"/>
              </a:ext>
            </a:extLst>
          </p:cNvPr>
          <p:cNvSpPr/>
          <p:nvPr/>
        </p:nvSpPr>
        <p:spPr bwMode="auto">
          <a:xfrm>
            <a:off x="722932" y="5119009"/>
            <a:ext cx="250983" cy="200222"/>
          </a:xfrm>
          <a:prstGeom prst="triangl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5B251AE1-77A5-4949-8CB9-34A039CD6924}"/>
              </a:ext>
            </a:extLst>
          </p:cNvPr>
          <p:cNvSpPr txBox="1"/>
          <p:nvPr/>
        </p:nvSpPr>
        <p:spPr>
          <a:xfrm>
            <a:off x="1160645" y="5044902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computation completed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椭圆 95">
            <a:extLst>
              <a:ext uri="{FF2B5EF4-FFF2-40B4-BE49-F238E27FC236}">
                <a16:creationId xmlns:a16="http://schemas.microsoft.com/office/drawing/2014/main" id="{90601C60-BD3D-4305-ACAC-261B88AE1158}"/>
              </a:ext>
            </a:extLst>
          </p:cNvPr>
          <p:cNvSpPr/>
          <p:nvPr/>
        </p:nvSpPr>
        <p:spPr bwMode="auto">
          <a:xfrm>
            <a:off x="722932" y="5499777"/>
            <a:ext cx="250979" cy="238602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D143368C-ADB0-4653-A4E6-839BF00D935C}"/>
              </a:ext>
            </a:extLst>
          </p:cNvPr>
          <p:cNvSpPr txBox="1"/>
          <p:nvPr/>
        </p:nvSpPr>
        <p:spPr>
          <a:xfrm>
            <a:off x="1173469" y="5397716"/>
            <a:ext cx="358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model transmission completed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32D452BF-7D07-46B5-A9DC-D16447643D37}"/>
              </a:ext>
            </a:extLst>
          </p:cNvPr>
          <p:cNvGrpSpPr/>
          <p:nvPr/>
        </p:nvGrpSpPr>
        <p:grpSpPr>
          <a:xfrm>
            <a:off x="633415" y="1083643"/>
            <a:ext cx="10486461" cy="3861470"/>
            <a:chOff x="633415" y="1083643"/>
            <a:chExt cx="10486461" cy="386147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692C033D-02F8-4047-97B9-BEFC1036B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415" y="2432786"/>
              <a:ext cx="554139" cy="993592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DF3760FF-7326-41AD-9397-F0B4365AA2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9795" y="1969539"/>
              <a:ext cx="256479" cy="49798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D53AA7D7-9D82-47AF-909A-454F0B1D95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9794" y="2866243"/>
              <a:ext cx="256479" cy="49798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07401EA-4E6C-4F22-A7E8-194978646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9794" y="3779494"/>
              <a:ext cx="256479" cy="497980"/>
            </a:xfrm>
            <a:prstGeom prst="rect">
              <a:avLst/>
            </a:prstGeom>
          </p:spPr>
        </p:pic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97374070-0F0D-4E62-BE57-7B8F8ECB4A2E}"/>
                </a:ext>
              </a:extLst>
            </p:cNvPr>
            <p:cNvGrpSpPr/>
            <p:nvPr/>
          </p:nvGrpSpPr>
          <p:grpSpPr>
            <a:xfrm rot="14411717">
              <a:off x="1601143" y="1818987"/>
              <a:ext cx="144016" cy="1152128"/>
              <a:chOff x="4427984" y="4293096"/>
              <a:chExt cx="288032" cy="1152128"/>
            </a:xfrm>
          </p:grpSpPr>
          <p:cxnSp>
            <p:nvCxnSpPr>
              <p:cNvPr id="69" name="直接箭头连接符 68">
                <a:extLst>
                  <a:ext uri="{FF2B5EF4-FFF2-40B4-BE49-F238E27FC236}">
                    <a16:creationId xmlns:a16="http://schemas.microsoft.com/office/drawing/2014/main" id="{20CB3B96-10E1-48AD-A3AF-261C99205A47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70" name="直接箭头连接符 69">
                <a:extLst>
                  <a:ext uri="{FF2B5EF4-FFF2-40B4-BE49-F238E27FC236}">
                    <a16:creationId xmlns:a16="http://schemas.microsoft.com/office/drawing/2014/main" id="{12AC9E09-ACDA-48BE-AC18-2437B739C3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B847075A-AD36-43A9-96B9-6AA59FC8B46D}"/>
                </a:ext>
              </a:extLst>
            </p:cNvPr>
            <p:cNvGrpSpPr/>
            <p:nvPr/>
          </p:nvGrpSpPr>
          <p:grpSpPr>
            <a:xfrm rot="16200000">
              <a:off x="1661438" y="2539169"/>
              <a:ext cx="144016" cy="1152128"/>
              <a:chOff x="4427984" y="4293096"/>
              <a:chExt cx="288032" cy="1152128"/>
            </a:xfrm>
          </p:grpSpPr>
          <p:cxnSp>
            <p:nvCxnSpPr>
              <p:cNvPr id="67" name="直接箭头连接符 66">
                <a:extLst>
                  <a:ext uri="{FF2B5EF4-FFF2-40B4-BE49-F238E27FC236}">
                    <a16:creationId xmlns:a16="http://schemas.microsoft.com/office/drawing/2014/main" id="{9B3FC708-0D47-49C9-AA51-662C517D3375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8" name="直接箭头连接符 67">
                <a:extLst>
                  <a:ext uri="{FF2B5EF4-FFF2-40B4-BE49-F238E27FC236}">
                    <a16:creationId xmlns:a16="http://schemas.microsoft.com/office/drawing/2014/main" id="{0D1BC66F-DB03-41AB-9C43-19BDFF63B2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B933307F-8616-4DD4-9F77-BC6C559D05B0}"/>
                </a:ext>
              </a:extLst>
            </p:cNvPr>
            <p:cNvGrpSpPr/>
            <p:nvPr/>
          </p:nvGrpSpPr>
          <p:grpSpPr>
            <a:xfrm rot="18188164">
              <a:off x="1628765" y="3266680"/>
              <a:ext cx="144016" cy="1152128"/>
              <a:chOff x="4427984" y="4293096"/>
              <a:chExt cx="288032" cy="1152128"/>
            </a:xfrm>
          </p:grpSpPr>
          <p:cxnSp>
            <p:nvCxnSpPr>
              <p:cNvPr id="65" name="直接箭头连接符 64">
                <a:extLst>
                  <a:ext uri="{FF2B5EF4-FFF2-40B4-BE49-F238E27FC236}">
                    <a16:creationId xmlns:a16="http://schemas.microsoft.com/office/drawing/2014/main" id="{87A68C99-BD0A-45F2-9DF3-FC5CF593AD01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6" name="直接箭头连接符 65">
                <a:extLst>
                  <a:ext uri="{FF2B5EF4-FFF2-40B4-BE49-F238E27FC236}">
                    <a16:creationId xmlns:a16="http://schemas.microsoft.com/office/drawing/2014/main" id="{E56B0D02-EC0C-4DA2-886B-CC7E39EA7B6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3F6CF8B3-849E-416B-9DC5-83A4D9AF5968}"/>
                </a:ext>
              </a:extLst>
            </p:cNvPr>
            <p:cNvCxnSpPr/>
            <p:nvPr/>
          </p:nvCxnSpPr>
          <p:spPr bwMode="auto">
            <a:xfrm>
              <a:off x="1740135" y="1747439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2613C0EB-B9E1-47CC-969C-D4C8E8A5BA4A}"/>
                </a:ext>
              </a:extLst>
            </p:cNvPr>
            <p:cNvCxnSpPr/>
            <p:nvPr/>
          </p:nvCxnSpPr>
          <p:spPr bwMode="auto">
            <a:xfrm>
              <a:off x="4840494" y="1784714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1905010F-DEF6-4BF0-96F0-A5E73650144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14687" y="1961423"/>
              <a:ext cx="725807" cy="81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F16A7810-F43A-4E5A-993D-3D532F54B449}"/>
                </a:ext>
              </a:extLst>
            </p:cNvPr>
            <p:cNvGrpSpPr/>
            <p:nvPr/>
          </p:nvGrpSpPr>
          <p:grpSpPr>
            <a:xfrm>
              <a:off x="3920537" y="1747439"/>
              <a:ext cx="7199339" cy="2628846"/>
              <a:chOff x="2405690" y="3320434"/>
              <a:chExt cx="3187646" cy="2628846"/>
            </a:xfrm>
          </p:grpSpPr>
          <p:cxnSp>
            <p:nvCxnSpPr>
              <p:cNvPr id="60" name="直接连接符 59">
                <a:extLst>
                  <a:ext uri="{FF2B5EF4-FFF2-40B4-BE49-F238E27FC236}">
                    <a16:creationId xmlns:a16="http://schemas.microsoft.com/office/drawing/2014/main" id="{64B70C82-57C8-40B8-837B-45C3A864FB7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411760" y="5489520"/>
                <a:ext cx="3024336" cy="1635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直接连接符 60">
                <a:extLst>
                  <a:ext uri="{FF2B5EF4-FFF2-40B4-BE49-F238E27FC236}">
                    <a16:creationId xmlns:a16="http://schemas.microsoft.com/office/drawing/2014/main" id="{EBD4101D-4B47-4B46-8AD5-7585469048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11760" y="4680340"/>
                <a:ext cx="3024336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" name="直接连接符 61">
                <a:extLst>
                  <a:ext uri="{FF2B5EF4-FFF2-40B4-BE49-F238E27FC236}">
                    <a16:creationId xmlns:a16="http://schemas.microsoft.com/office/drawing/2014/main" id="{7FC3C739-F08F-44C0-B03C-A0BB757C0F7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405690" y="3812541"/>
                <a:ext cx="3030407" cy="20982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直接箭头连接符 62">
                <a:extLst>
                  <a:ext uri="{FF2B5EF4-FFF2-40B4-BE49-F238E27FC236}">
                    <a16:creationId xmlns:a16="http://schemas.microsoft.com/office/drawing/2014/main" id="{DF1D3A7C-CFD4-4D74-BFC5-A121C9B37856}"/>
                  </a:ext>
                </a:extLst>
              </p:cNvPr>
              <p:cNvCxnSpPr/>
              <p:nvPr/>
            </p:nvCxnSpPr>
            <p:spPr bwMode="auto">
              <a:xfrm>
                <a:off x="2424984" y="5949280"/>
                <a:ext cx="3168352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4" name="直接箭头连接符 63">
                <a:extLst>
                  <a:ext uri="{FF2B5EF4-FFF2-40B4-BE49-F238E27FC236}">
                    <a16:creationId xmlns:a16="http://schemas.microsoft.com/office/drawing/2014/main" id="{8F8B1D21-A3B8-4D8B-8004-E12919B2BE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411760" y="3320434"/>
                <a:ext cx="0" cy="2628846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B03B95B6-02EF-49B5-A51C-E80513637489}"/>
                </a:ext>
              </a:extLst>
            </p:cNvPr>
            <p:cNvSpPr txBox="1"/>
            <p:nvPr/>
          </p:nvSpPr>
          <p:spPr>
            <a:xfrm>
              <a:off x="6633569" y="1133933"/>
              <a:ext cx="18728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Handover</a:t>
              </a:r>
              <a:endParaRPr lang="zh-CN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006203A9-ADD5-4280-8D0E-E1B63CA99C89}"/>
                </a:ext>
              </a:extLst>
            </p:cNvPr>
            <p:cNvCxnSpPr/>
            <p:nvPr/>
          </p:nvCxnSpPr>
          <p:spPr bwMode="auto">
            <a:xfrm>
              <a:off x="4114687" y="1784714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18AD1486-8BC1-401C-8BA2-A9C4B527EADA}"/>
                </a:ext>
              </a:extLst>
            </p:cNvPr>
            <p:cNvSpPr txBox="1"/>
            <p:nvPr/>
          </p:nvSpPr>
          <p:spPr>
            <a:xfrm>
              <a:off x="10282197" y="4462479"/>
              <a:ext cx="5950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id="{2AEDC0C1-46C5-4953-A07C-49E6CF48DC5B}"/>
                </a:ext>
              </a:extLst>
            </p:cNvPr>
            <p:cNvSpPr/>
            <p:nvPr/>
          </p:nvSpPr>
          <p:spPr bwMode="auto">
            <a:xfrm>
              <a:off x="8143246" y="2135939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id="{19FE1AF2-6AB1-4C19-BCA4-8EA2E5A4E6FF}"/>
                </a:ext>
              </a:extLst>
            </p:cNvPr>
            <p:cNvSpPr/>
            <p:nvPr/>
          </p:nvSpPr>
          <p:spPr bwMode="auto">
            <a:xfrm>
              <a:off x="9107208" y="2977671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:a16="http://schemas.microsoft.com/office/drawing/2014/main" id="{E0D3D9A0-60AA-4BE6-BABD-FF9515AAE155}"/>
                </a:ext>
              </a:extLst>
            </p:cNvPr>
            <p:cNvSpPr/>
            <p:nvPr/>
          </p:nvSpPr>
          <p:spPr bwMode="auto">
            <a:xfrm>
              <a:off x="6948192" y="3817123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84" name="直接连接符 83">
              <a:extLst>
                <a:ext uri="{FF2B5EF4-FFF2-40B4-BE49-F238E27FC236}">
                  <a16:creationId xmlns:a16="http://schemas.microsoft.com/office/drawing/2014/main" id="{5286E04C-AB32-4D1B-9337-8B80B4A949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11269" y="1609060"/>
              <a:ext cx="0" cy="2729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686E06E6-C430-4173-A020-F177530A7FF6}"/>
                </a:ext>
              </a:extLst>
            </p:cNvPr>
            <p:cNvSpPr txBox="1"/>
            <p:nvPr/>
          </p:nvSpPr>
          <p:spPr>
            <a:xfrm>
              <a:off x="3794484" y="1087184"/>
              <a:ext cx="13662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Global Aggregation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48BBEC74-02BC-4D50-BF27-7C8E3A3E6006}"/>
                </a:ext>
              </a:extLst>
            </p:cNvPr>
            <p:cNvSpPr txBox="1"/>
            <p:nvPr/>
          </p:nvSpPr>
          <p:spPr>
            <a:xfrm>
              <a:off x="2651120" y="2046238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8FBA19D7-D267-468D-9FC2-0C36C961BB14}"/>
                </a:ext>
              </a:extLst>
            </p:cNvPr>
            <p:cNvSpPr txBox="1"/>
            <p:nvPr/>
          </p:nvSpPr>
          <p:spPr>
            <a:xfrm>
              <a:off x="2642262" y="2920828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7FB5B054-9A50-48CC-9D36-869E834F9143}"/>
                </a:ext>
              </a:extLst>
            </p:cNvPr>
            <p:cNvSpPr txBox="1"/>
            <p:nvPr/>
          </p:nvSpPr>
          <p:spPr>
            <a:xfrm>
              <a:off x="2651120" y="3816609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UE#3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等腰三角形 97">
              <a:extLst>
                <a:ext uri="{FF2B5EF4-FFF2-40B4-BE49-F238E27FC236}">
                  <a16:creationId xmlns:a16="http://schemas.microsoft.com/office/drawing/2014/main" id="{A21918A1-D456-4D5B-A075-89A67969D889}"/>
                </a:ext>
              </a:extLst>
            </p:cNvPr>
            <p:cNvSpPr/>
            <p:nvPr/>
          </p:nvSpPr>
          <p:spPr bwMode="auto">
            <a:xfrm>
              <a:off x="6547260" y="2121882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99" name="等腰三角形 98">
              <a:extLst>
                <a:ext uri="{FF2B5EF4-FFF2-40B4-BE49-F238E27FC236}">
                  <a16:creationId xmlns:a16="http://schemas.microsoft.com/office/drawing/2014/main" id="{D6BF8B61-EC83-4812-A577-E1F673FC2CE2}"/>
                </a:ext>
              </a:extLst>
            </p:cNvPr>
            <p:cNvSpPr/>
            <p:nvPr/>
          </p:nvSpPr>
          <p:spPr bwMode="auto">
            <a:xfrm>
              <a:off x="7917652" y="2981723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100" name="等腰三角形 99">
              <a:extLst>
                <a:ext uri="{FF2B5EF4-FFF2-40B4-BE49-F238E27FC236}">
                  <a16:creationId xmlns:a16="http://schemas.microsoft.com/office/drawing/2014/main" id="{9296AEF3-B7C3-483F-9A70-0EFA23094B24}"/>
                </a:ext>
              </a:extLst>
            </p:cNvPr>
            <p:cNvSpPr/>
            <p:nvPr/>
          </p:nvSpPr>
          <p:spPr bwMode="auto">
            <a:xfrm>
              <a:off x="6145475" y="3804876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CF3E1AC5-1308-456F-8DCC-D77DD3B554B0}"/>
                </a:ext>
              </a:extLst>
            </p:cNvPr>
            <p:cNvSpPr txBox="1"/>
            <p:nvPr/>
          </p:nvSpPr>
          <p:spPr>
            <a:xfrm>
              <a:off x="4833405" y="4606559"/>
              <a:ext cx="18728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BS#i</a:t>
              </a:r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charge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AC177562-D352-4BD6-ACCA-CCF8A82D4945}"/>
                </a:ext>
              </a:extLst>
            </p:cNvPr>
            <p:cNvSpPr txBox="1"/>
            <p:nvPr/>
          </p:nvSpPr>
          <p:spPr>
            <a:xfrm>
              <a:off x="7742092" y="4600760"/>
              <a:ext cx="18728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BS#j</a:t>
              </a:r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charge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9" name="直接连接符 108">
              <a:extLst>
                <a:ext uri="{FF2B5EF4-FFF2-40B4-BE49-F238E27FC236}">
                  <a16:creationId xmlns:a16="http://schemas.microsoft.com/office/drawing/2014/main" id="{B5A9F45B-5FB7-4D6E-887B-0339952AA5F9}"/>
                </a:ext>
              </a:extLst>
            </p:cNvPr>
            <p:cNvCxnSpPr/>
            <p:nvPr/>
          </p:nvCxnSpPr>
          <p:spPr bwMode="auto">
            <a:xfrm>
              <a:off x="9954763" y="1781173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直接连接符 109">
              <a:extLst>
                <a:ext uri="{FF2B5EF4-FFF2-40B4-BE49-F238E27FC236}">
                  <a16:creationId xmlns:a16="http://schemas.microsoft.com/office/drawing/2014/main" id="{83773ACC-3750-4822-9D17-0ACD7954F2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28956" y="1957882"/>
              <a:ext cx="725807" cy="81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111" name="直接连接符 110">
              <a:extLst>
                <a:ext uri="{FF2B5EF4-FFF2-40B4-BE49-F238E27FC236}">
                  <a16:creationId xmlns:a16="http://schemas.microsoft.com/office/drawing/2014/main" id="{A14BA565-B754-4F95-AF17-002759F65110}"/>
                </a:ext>
              </a:extLst>
            </p:cNvPr>
            <p:cNvCxnSpPr/>
            <p:nvPr/>
          </p:nvCxnSpPr>
          <p:spPr bwMode="auto">
            <a:xfrm>
              <a:off x="9228956" y="1781173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8392AFC6-E928-4C7F-989A-8D73E92177C5}"/>
                </a:ext>
              </a:extLst>
            </p:cNvPr>
            <p:cNvSpPr txBox="1"/>
            <p:nvPr/>
          </p:nvSpPr>
          <p:spPr>
            <a:xfrm>
              <a:off x="8908753" y="1083643"/>
              <a:ext cx="13662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Global Aggregation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矩形 112">
              <a:extLst>
                <a:ext uri="{FF2B5EF4-FFF2-40B4-BE49-F238E27FC236}">
                  <a16:creationId xmlns:a16="http://schemas.microsoft.com/office/drawing/2014/main" id="{73576FA3-AE1C-423E-ACEE-8D75DE608108}"/>
                </a:ext>
              </a:extLst>
            </p:cNvPr>
            <p:cNvSpPr/>
            <p:nvPr/>
          </p:nvSpPr>
          <p:spPr>
            <a:xfrm>
              <a:off x="5171491" y="2132172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矩形 113">
              <a:extLst>
                <a:ext uri="{FF2B5EF4-FFF2-40B4-BE49-F238E27FC236}">
                  <a16:creationId xmlns:a16="http://schemas.microsoft.com/office/drawing/2014/main" id="{33DD7755-D4E8-4EDC-986E-7C54BA4F6389}"/>
                </a:ext>
              </a:extLst>
            </p:cNvPr>
            <p:cNvSpPr/>
            <p:nvPr/>
          </p:nvSpPr>
          <p:spPr>
            <a:xfrm>
              <a:off x="5734651" y="2984097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矩形 114">
              <a:extLst>
                <a:ext uri="{FF2B5EF4-FFF2-40B4-BE49-F238E27FC236}">
                  <a16:creationId xmlns:a16="http://schemas.microsoft.com/office/drawing/2014/main" id="{8F74097A-1223-453D-B97D-303EDC467A0D}"/>
                </a:ext>
              </a:extLst>
            </p:cNvPr>
            <p:cNvSpPr/>
            <p:nvPr/>
          </p:nvSpPr>
          <p:spPr>
            <a:xfrm>
              <a:off x="5370044" y="3804876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矩形 115">
            <a:extLst>
              <a:ext uri="{FF2B5EF4-FFF2-40B4-BE49-F238E27FC236}">
                <a16:creationId xmlns:a16="http://schemas.microsoft.com/office/drawing/2014/main" id="{FF15EF9A-2CDF-4925-A7B1-518098451B89}"/>
              </a:ext>
            </a:extLst>
          </p:cNvPr>
          <p:cNvSpPr/>
          <p:nvPr/>
        </p:nvSpPr>
        <p:spPr>
          <a:xfrm>
            <a:off x="741047" y="4706614"/>
            <a:ext cx="214748" cy="2147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id="{8834FCEC-E861-4ADB-BEFB-2ABEA9FCD04E}"/>
              </a:ext>
            </a:extLst>
          </p:cNvPr>
          <p:cNvSpPr txBox="1"/>
          <p:nvPr/>
        </p:nvSpPr>
        <p:spPr>
          <a:xfrm>
            <a:off x="1157382" y="4645273"/>
            <a:ext cx="338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model reception completed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37759763-3401-4F63-8D17-28C571514329}"/>
              </a:ext>
            </a:extLst>
          </p:cNvPr>
          <p:cNvSpPr txBox="1"/>
          <p:nvPr/>
        </p:nvSpPr>
        <p:spPr>
          <a:xfrm>
            <a:off x="10730874" y="6166565"/>
            <a:ext cx="59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829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等腰三角形 93">
            <a:extLst>
              <a:ext uri="{FF2B5EF4-FFF2-40B4-BE49-F238E27FC236}">
                <a16:creationId xmlns:a16="http://schemas.microsoft.com/office/drawing/2014/main" id="{BACF7AC7-6D6A-484F-8EB2-758A82DF68F6}"/>
              </a:ext>
            </a:extLst>
          </p:cNvPr>
          <p:cNvSpPr/>
          <p:nvPr/>
        </p:nvSpPr>
        <p:spPr bwMode="auto">
          <a:xfrm>
            <a:off x="722932" y="5126083"/>
            <a:ext cx="250983" cy="200222"/>
          </a:xfrm>
          <a:prstGeom prst="triangl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5B251AE1-77A5-4949-8CB9-34A039CD6924}"/>
              </a:ext>
            </a:extLst>
          </p:cNvPr>
          <p:cNvSpPr txBox="1"/>
          <p:nvPr/>
        </p:nvSpPr>
        <p:spPr>
          <a:xfrm>
            <a:off x="1160645" y="5051976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computation completed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椭圆 95">
            <a:extLst>
              <a:ext uri="{FF2B5EF4-FFF2-40B4-BE49-F238E27FC236}">
                <a16:creationId xmlns:a16="http://schemas.microsoft.com/office/drawing/2014/main" id="{90601C60-BD3D-4305-ACAC-261B88AE1158}"/>
              </a:ext>
            </a:extLst>
          </p:cNvPr>
          <p:cNvSpPr/>
          <p:nvPr/>
        </p:nvSpPr>
        <p:spPr bwMode="auto">
          <a:xfrm>
            <a:off x="722932" y="5506851"/>
            <a:ext cx="250979" cy="238602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D143368C-ADB0-4653-A4E6-839BF00D935C}"/>
              </a:ext>
            </a:extLst>
          </p:cNvPr>
          <p:cNvSpPr txBox="1"/>
          <p:nvPr/>
        </p:nvSpPr>
        <p:spPr>
          <a:xfrm>
            <a:off x="1173469" y="5404790"/>
            <a:ext cx="358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model transmission completed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矩形 115">
            <a:extLst>
              <a:ext uri="{FF2B5EF4-FFF2-40B4-BE49-F238E27FC236}">
                <a16:creationId xmlns:a16="http://schemas.microsoft.com/office/drawing/2014/main" id="{FF15EF9A-2CDF-4925-A7B1-518098451B89}"/>
              </a:ext>
            </a:extLst>
          </p:cNvPr>
          <p:cNvSpPr/>
          <p:nvPr/>
        </p:nvSpPr>
        <p:spPr>
          <a:xfrm>
            <a:off x="741047" y="4713688"/>
            <a:ext cx="214748" cy="2147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id="{8834FCEC-E861-4ADB-BEFB-2ABEA9FCD04E}"/>
              </a:ext>
            </a:extLst>
          </p:cNvPr>
          <p:cNvSpPr txBox="1"/>
          <p:nvPr/>
        </p:nvSpPr>
        <p:spPr>
          <a:xfrm>
            <a:off x="1157382" y="4652347"/>
            <a:ext cx="338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model reception completed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3F51846E-459B-43C0-AB07-DF5039E0E3E6}"/>
              </a:ext>
            </a:extLst>
          </p:cNvPr>
          <p:cNvGrpSpPr/>
          <p:nvPr/>
        </p:nvGrpSpPr>
        <p:grpSpPr>
          <a:xfrm>
            <a:off x="395603" y="408457"/>
            <a:ext cx="10694456" cy="4529820"/>
            <a:chOff x="395603" y="1087184"/>
            <a:chExt cx="10694456" cy="452982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692C033D-02F8-4047-97B9-BEFC1036B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5603" y="2920369"/>
              <a:ext cx="554139" cy="993592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DF3760FF-7326-41AD-9397-F0B4365AA2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8331" y="1969539"/>
              <a:ext cx="256479" cy="49798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D53AA7D7-9D82-47AF-909A-454F0B1D95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8330" y="2866243"/>
              <a:ext cx="256479" cy="49798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07401EA-4E6C-4F22-A7E8-194978646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8330" y="3709921"/>
              <a:ext cx="256479" cy="497980"/>
            </a:xfrm>
            <a:prstGeom prst="rect">
              <a:avLst/>
            </a:prstGeom>
          </p:spPr>
        </p:pic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97374070-0F0D-4E62-BE57-7B8F8ECB4A2E}"/>
                </a:ext>
              </a:extLst>
            </p:cNvPr>
            <p:cNvGrpSpPr/>
            <p:nvPr/>
          </p:nvGrpSpPr>
          <p:grpSpPr>
            <a:xfrm rot="14825573">
              <a:off x="1683350" y="1668220"/>
              <a:ext cx="135798" cy="1635651"/>
              <a:chOff x="4427984" y="4293096"/>
              <a:chExt cx="288032" cy="1152128"/>
            </a:xfrm>
          </p:grpSpPr>
          <p:cxnSp>
            <p:nvCxnSpPr>
              <p:cNvPr id="69" name="直接箭头连接符 68">
                <a:extLst>
                  <a:ext uri="{FF2B5EF4-FFF2-40B4-BE49-F238E27FC236}">
                    <a16:creationId xmlns:a16="http://schemas.microsoft.com/office/drawing/2014/main" id="{20CB3B96-10E1-48AD-A3AF-261C99205A47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70" name="直接箭头连接符 69">
                <a:extLst>
                  <a:ext uri="{FF2B5EF4-FFF2-40B4-BE49-F238E27FC236}">
                    <a16:creationId xmlns:a16="http://schemas.microsoft.com/office/drawing/2014/main" id="{12AC9E09-ACDA-48BE-AC18-2437B739C3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B847075A-AD36-43A9-96B9-6AA59FC8B46D}"/>
                </a:ext>
              </a:extLst>
            </p:cNvPr>
            <p:cNvGrpSpPr/>
            <p:nvPr/>
          </p:nvGrpSpPr>
          <p:grpSpPr>
            <a:xfrm rot="15975265">
              <a:off x="1717451" y="2428627"/>
              <a:ext cx="107790" cy="1452498"/>
              <a:chOff x="4427984" y="4293096"/>
              <a:chExt cx="288032" cy="1152128"/>
            </a:xfrm>
          </p:grpSpPr>
          <p:cxnSp>
            <p:nvCxnSpPr>
              <p:cNvPr id="67" name="直接箭头连接符 66">
                <a:extLst>
                  <a:ext uri="{FF2B5EF4-FFF2-40B4-BE49-F238E27FC236}">
                    <a16:creationId xmlns:a16="http://schemas.microsoft.com/office/drawing/2014/main" id="{9B3FC708-0D47-49C9-AA51-662C517D3375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8" name="直接箭头连接符 67">
                <a:extLst>
                  <a:ext uri="{FF2B5EF4-FFF2-40B4-BE49-F238E27FC236}">
                    <a16:creationId xmlns:a16="http://schemas.microsoft.com/office/drawing/2014/main" id="{0D1BC66F-DB03-41AB-9C43-19BDFF63B2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B933307F-8616-4DD4-9F77-BC6C559D05B0}"/>
                </a:ext>
              </a:extLst>
            </p:cNvPr>
            <p:cNvGrpSpPr/>
            <p:nvPr/>
          </p:nvGrpSpPr>
          <p:grpSpPr>
            <a:xfrm rot="16994977">
              <a:off x="1649839" y="2987466"/>
              <a:ext cx="133470" cy="1476116"/>
              <a:chOff x="4427984" y="4293096"/>
              <a:chExt cx="288032" cy="1152128"/>
            </a:xfrm>
          </p:grpSpPr>
          <p:cxnSp>
            <p:nvCxnSpPr>
              <p:cNvPr id="65" name="直接箭头连接符 64">
                <a:extLst>
                  <a:ext uri="{FF2B5EF4-FFF2-40B4-BE49-F238E27FC236}">
                    <a16:creationId xmlns:a16="http://schemas.microsoft.com/office/drawing/2014/main" id="{87A68C99-BD0A-45F2-9DF3-FC5CF593AD01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6" name="直接箭头连接符 65">
                <a:extLst>
                  <a:ext uri="{FF2B5EF4-FFF2-40B4-BE49-F238E27FC236}">
                    <a16:creationId xmlns:a16="http://schemas.microsoft.com/office/drawing/2014/main" id="{E56B0D02-EC0C-4DA2-886B-CC7E39EA7B6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3F6CF8B3-849E-416B-9DC5-83A4D9AF596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58793" y="1747439"/>
              <a:ext cx="0" cy="322769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1905010F-DEF6-4BF0-96F0-A5E73650144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14687" y="1961423"/>
              <a:ext cx="725807" cy="81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64B70C82-57C8-40B8-837B-45C3A864FB7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34246" y="3916525"/>
              <a:ext cx="6830501" cy="163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3D3DC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EBD4101D-4B47-4B46-8AD5-7585469048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34246" y="3107345"/>
              <a:ext cx="6830501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3D3DC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7FC3C739-F08F-44C0-B03C-A0BB757C0F7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20537" y="2239546"/>
              <a:ext cx="6844213" cy="2098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3D3DC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DF1D3A7C-CFD4-4D74-BFC5-A121C9B37856}"/>
                </a:ext>
              </a:extLst>
            </p:cNvPr>
            <p:cNvCxnSpPr/>
            <p:nvPr/>
          </p:nvCxnSpPr>
          <p:spPr bwMode="auto">
            <a:xfrm>
              <a:off x="3934296" y="5171418"/>
              <a:ext cx="7155763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4" name="直接箭头连接符 63">
              <a:extLst>
                <a:ext uri="{FF2B5EF4-FFF2-40B4-BE49-F238E27FC236}">
                  <a16:creationId xmlns:a16="http://schemas.microsoft.com/office/drawing/2014/main" id="{8F8B1D21-A3B8-4D8B-8004-E12919B2BE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34246" y="1747439"/>
              <a:ext cx="0" cy="342397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B03B95B6-02EF-49B5-A51C-E80513637489}"/>
                </a:ext>
              </a:extLst>
            </p:cNvPr>
            <p:cNvSpPr txBox="1"/>
            <p:nvPr/>
          </p:nvSpPr>
          <p:spPr>
            <a:xfrm>
              <a:off x="5480633" y="1133933"/>
              <a:ext cx="18728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UE#k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join</a:t>
              </a:r>
              <a:endParaRPr lang="zh-CN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18AD1486-8BC1-401C-8BA2-A9C4B527EADA}"/>
                </a:ext>
              </a:extLst>
            </p:cNvPr>
            <p:cNvSpPr txBox="1"/>
            <p:nvPr/>
          </p:nvSpPr>
          <p:spPr>
            <a:xfrm>
              <a:off x="10312014" y="5247672"/>
              <a:ext cx="5950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id="{2AEDC0C1-46C5-4953-A07C-49E6CF48DC5B}"/>
                </a:ext>
              </a:extLst>
            </p:cNvPr>
            <p:cNvSpPr/>
            <p:nvPr/>
          </p:nvSpPr>
          <p:spPr bwMode="auto">
            <a:xfrm>
              <a:off x="7367993" y="2135939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id="{19FE1AF2-6AB1-4C19-BCA4-8EA2E5A4E6FF}"/>
                </a:ext>
              </a:extLst>
            </p:cNvPr>
            <p:cNvSpPr/>
            <p:nvPr/>
          </p:nvSpPr>
          <p:spPr bwMode="auto">
            <a:xfrm>
              <a:off x="7735613" y="2977671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:a16="http://schemas.microsoft.com/office/drawing/2014/main" id="{E0D3D9A0-60AA-4BE6-BABD-FF9515AAE155}"/>
                </a:ext>
              </a:extLst>
            </p:cNvPr>
            <p:cNvSpPr/>
            <p:nvPr/>
          </p:nvSpPr>
          <p:spPr bwMode="auto">
            <a:xfrm>
              <a:off x="6948192" y="3817123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686E06E6-C430-4173-A020-F177530A7FF6}"/>
                </a:ext>
              </a:extLst>
            </p:cNvPr>
            <p:cNvSpPr txBox="1"/>
            <p:nvPr/>
          </p:nvSpPr>
          <p:spPr>
            <a:xfrm>
              <a:off x="3794484" y="1087184"/>
              <a:ext cx="13662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Global Aggregation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48BBEC74-02BC-4D50-BF27-7C8E3A3E6006}"/>
                </a:ext>
              </a:extLst>
            </p:cNvPr>
            <p:cNvSpPr txBox="1"/>
            <p:nvPr/>
          </p:nvSpPr>
          <p:spPr>
            <a:xfrm>
              <a:off x="2889656" y="2046238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8FBA19D7-D267-468D-9FC2-0C36C961BB14}"/>
                </a:ext>
              </a:extLst>
            </p:cNvPr>
            <p:cNvSpPr txBox="1"/>
            <p:nvPr/>
          </p:nvSpPr>
          <p:spPr>
            <a:xfrm>
              <a:off x="2880798" y="2920828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7FB5B054-9A50-48CC-9D36-869E834F9143}"/>
                </a:ext>
              </a:extLst>
            </p:cNvPr>
            <p:cNvSpPr txBox="1"/>
            <p:nvPr/>
          </p:nvSpPr>
          <p:spPr>
            <a:xfrm>
              <a:off x="2889656" y="3747036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UE#3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等腰三角形 97">
              <a:extLst>
                <a:ext uri="{FF2B5EF4-FFF2-40B4-BE49-F238E27FC236}">
                  <a16:creationId xmlns:a16="http://schemas.microsoft.com/office/drawing/2014/main" id="{A21918A1-D456-4D5B-A075-89A67969D889}"/>
                </a:ext>
              </a:extLst>
            </p:cNvPr>
            <p:cNvSpPr/>
            <p:nvPr/>
          </p:nvSpPr>
          <p:spPr bwMode="auto">
            <a:xfrm>
              <a:off x="6626772" y="2121882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99" name="等腰三角形 98">
              <a:extLst>
                <a:ext uri="{FF2B5EF4-FFF2-40B4-BE49-F238E27FC236}">
                  <a16:creationId xmlns:a16="http://schemas.microsoft.com/office/drawing/2014/main" id="{D6BF8B61-EC83-4812-A577-E1F673FC2CE2}"/>
                </a:ext>
              </a:extLst>
            </p:cNvPr>
            <p:cNvSpPr/>
            <p:nvPr/>
          </p:nvSpPr>
          <p:spPr bwMode="auto">
            <a:xfrm>
              <a:off x="6933680" y="2981723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100" name="等腰三角形 99">
              <a:extLst>
                <a:ext uri="{FF2B5EF4-FFF2-40B4-BE49-F238E27FC236}">
                  <a16:creationId xmlns:a16="http://schemas.microsoft.com/office/drawing/2014/main" id="{9296AEF3-B7C3-483F-9A70-0EFA23094B24}"/>
                </a:ext>
              </a:extLst>
            </p:cNvPr>
            <p:cNvSpPr/>
            <p:nvPr/>
          </p:nvSpPr>
          <p:spPr bwMode="auto">
            <a:xfrm>
              <a:off x="6006329" y="3804876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10" name="直接连接符 109">
              <a:extLst>
                <a:ext uri="{FF2B5EF4-FFF2-40B4-BE49-F238E27FC236}">
                  <a16:creationId xmlns:a16="http://schemas.microsoft.com/office/drawing/2014/main" id="{83773ACC-3750-4822-9D17-0ACD7954F2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57361" y="1957882"/>
              <a:ext cx="725807" cy="81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2613C0EB-B9E1-47CC-969C-D4C8E8A5BA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840494" y="1835033"/>
              <a:ext cx="0" cy="333396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006203A9-ADD5-4280-8D0E-E1B63CA99C8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14687" y="1835033"/>
              <a:ext cx="0" cy="333396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直接连接符 83">
              <a:extLst>
                <a:ext uri="{FF2B5EF4-FFF2-40B4-BE49-F238E27FC236}">
                  <a16:creationId xmlns:a16="http://schemas.microsoft.com/office/drawing/2014/main" id="{5286E04C-AB32-4D1B-9337-8B80B4A949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88152" y="1609061"/>
              <a:ext cx="0" cy="355537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直接连接符 108">
              <a:extLst>
                <a:ext uri="{FF2B5EF4-FFF2-40B4-BE49-F238E27FC236}">
                  <a16:creationId xmlns:a16="http://schemas.microsoft.com/office/drawing/2014/main" id="{B5A9F45B-5FB7-4D6E-887B-0339952AA5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83168" y="1830478"/>
              <a:ext cx="0" cy="333396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1" name="直接连接符 110">
              <a:extLst>
                <a:ext uri="{FF2B5EF4-FFF2-40B4-BE49-F238E27FC236}">
                  <a16:creationId xmlns:a16="http://schemas.microsoft.com/office/drawing/2014/main" id="{A14BA565-B754-4F95-AF17-002759F651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57361" y="1830478"/>
              <a:ext cx="0" cy="333396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8392AFC6-E928-4C7F-989A-8D73E92177C5}"/>
                </a:ext>
              </a:extLst>
            </p:cNvPr>
            <p:cNvSpPr txBox="1"/>
            <p:nvPr/>
          </p:nvSpPr>
          <p:spPr>
            <a:xfrm>
              <a:off x="7229698" y="1104351"/>
              <a:ext cx="19696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Global Aggregation if no </a:t>
              </a:r>
              <a:r>
                <a:rPr lang="en-US" altLang="zh-CN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UE#k</a:t>
              </a:r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join 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矩形 112">
              <a:extLst>
                <a:ext uri="{FF2B5EF4-FFF2-40B4-BE49-F238E27FC236}">
                  <a16:creationId xmlns:a16="http://schemas.microsoft.com/office/drawing/2014/main" id="{73576FA3-AE1C-423E-ACEE-8D75DE608108}"/>
                </a:ext>
              </a:extLst>
            </p:cNvPr>
            <p:cNvSpPr/>
            <p:nvPr/>
          </p:nvSpPr>
          <p:spPr>
            <a:xfrm>
              <a:off x="5171491" y="2132172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矩形 113">
              <a:extLst>
                <a:ext uri="{FF2B5EF4-FFF2-40B4-BE49-F238E27FC236}">
                  <a16:creationId xmlns:a16="http://schemas.microsoft.com/office/drawing/2014/main" id="{33DD7755-D4E8-4EDC-986E-7C54BA4F6389}"/>
                </a:ext>
              </a:extLst>
            </p:cNvPr>
            <p:cNvSpPr/>
            <p:nvPr/>
          </p:nvSpPr>
          <p:spPr>
            <a:xfrm>
              <a:off x="5675017" y="2984097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矩形 114">
              <a:extLst>
                <a:ext uri="{FF2B5EF4-FFF2-40B4-BE49-F238E27FC236}">
                  <a16:creationId xmlns:a16="http://schemas.microsoft.com/office/drawing/2014/main" id="{8F74097A-1223-453D-B97D-303EDC467A0D}"/>
                </a:ext>
              </a:extLst>
            </p:cNvPr>
            <p:cNvSpPr/>
            <p:nvPr/>
          </p:nvSpPr>
          <p:spPr>
            <a:xfrm>
              <a:off x="5370044" y="3804876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直接连接符 134">
              <a:extLst>
                <a:ext uri="{FF2B5EF4-FFF2-40B4-BE49-F238E27FC236}">
                  <a16:creationId xmlns:a16="http://schemas.microsoft.com/office/drawing/2014/main" id="{04BEC027-A843-4601-9C63-A65ABF94687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47956" y="4615622"/>
              <a:ext cx="6830501" cy="163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3D3DC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id="{85D3DAD3-8983-439F-A3EC-70827F9EE2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43150" y="4465217"/>
              <a:ext cx="256479" cy="497980"/>
            </a:xfrm>
            <a:prstGeom prst="rect">
              <a:avLst/>
            </a:prstGeom>
          </p:spPr>
        </p:pic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8BCA22F4-13EF-4967-A2EC-27872F7C7B5F}"/>
                </a:ext>
              </a:extLst>
            </p:cNvPr>
            <p:cNvSpPr txBox="1"/>
            <p:nvPr/>
          </p:nvSpPr>
          <p:spPr>
            <a:xfrm>
              <a:off x="2874476" y="4502332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UE#k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39" name="组合 138">
              <a:extLst>
                <a:ext uri="{FF2B5EF4-FFF2-40B4-BE49-F238E27FC236}">
                  <a16:creationId xmlns:a16="http://schemas.microsoft.com/office/drawing/2014/main" id="{F7B66CAC-790C-4679-84AB-FF7EE98B3DED}"/>
                </a:ext>
              </a:extLst>
            </p:cNvPr>
            <p:cNvGrpSpPr/>
            <p:nvPr/>
          </p:nvGrpSpPr>
          <p:grpSpPr>
            <a:xfrm rot="17841012">
              <a:off x="1676892" y="3533838"/>
              <a:ext cx="144660" cy="1593979"/>
              <a:chOff x="4427984" y="4293096"/>
              <a:chExt cx="288032" cy="1152128"/>
            </a:xfrm>
          </p:grpSpPr>
          <p:cxnSp>
            <p:nvCxnSpPr>
              <p:cNvPr id="140" name="直接箭头连接符 139">
                <a:extLst>
                  <a:ext uri="{FF2B5EF4-FFF2-40B4-BE49-F238E27FC236}">
                    <a16:creationId xmlns:a16="http://schemas.microsoft.com/office/drawing/2014/main" id="{23D5F2B0-7532-4CCD-A414-CAB2EF5CEB20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1" name="直接箭头连接符 140">
                <a:extLst>
                  <a:ext uri="{FF2B5EF4-FFF2-40B4-BE49-F238E27FC236}">
                    <a16:creationId xmlns:a16="http://schemas.microsoft.com/office/drawing/2014/main" id="{A1F6A491-44A2-4DA4-A3CA-E8ECBA4B961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42" name="椭圆 141">
              <a:extLst>
                <a:ext uri="{FF2B5EF4-FFF2-40B4-BE49-F238E27FC236}">
                  <a16:creationId xmlns:a16="http://schemas.microsoft.com/office/drawing/2014/main" id="{840C3881-745D-49CC-8A5C-EA6EA1D62C1B}"/>
                </a:ext>
              </a:extLst>
            </p:cNvPr>
            <p:cNvSpPr/>
            <p:nvPr/>
          </p:nvSpPr>
          <p:spPr bwMode="auto">
            <a:xfrm>
              <a:off x="9358008" y="4496321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143" name="等腰三角形 142">
              <a:extLst>
                <a:ext uri="{FF2B5EF4-FFF2-40B4-BE49-F238E27FC236}">
                  <a16:creationId xmlns:a16="http://schemas.microsoft.com/office/drawing/2014/main" id="{85E09EE0-F8DD-40B9-B53F-7F579624BD5A}"/>
                </a:ext>
              </a:extLst>
            </p:cNvPr>
            <p:cNvSpPr/>
            <p:nvPr/>
          </p:nvSpPr>
          <p:spPr bwMode="auto">
            <a:xfrm>
              <a:off x="8267058" y="4484074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144" name="矩形 143">
              <a:extLst>
                <a:ext uri="{FF2B5EF4-FFF2-40B4-BE49-F238E27FC236}">
                  <a16:creationId xmlns:a16="http://schemas.microsoft.com/office/drawing/2014/main" id="{307A4E03-E663-4EC1-BC3E-A6C4CA3901F9}"/>
                </a:ext>
              </a:extLst>
            </p:cNvPr>
            <p:cNvSpPr/>
            <p:nvPr/>
          </p:nvSpPr>
          <p:spPr>
            <a:xfrm>
              <a:off x="7372353" y="4484074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直接连接符 144">
              <a:extLst>
                <a:ext uri="{FF2B5EF4-FFF2-40B4-BE49-F238E27FC236}">
                  <a16:creationId xmlns:a16="http://schemas.microsoft.com/office/drawing/2014/main" id="{1662DA0F-A763-48F3-BBD0-2B30FD9F14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490688" y="1971136"/>
              <a:ext cx="725807" cy="81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146" name="直接连接符 145">
              <a:extLst>
                <a:ext uri="{FF2B5EF4-FFF2-40B4-BE49-F238E27FC236}">
                  <a16:creationId xmlns:a16="http://schemas.microsoft.com/office/drawing/2014/main" id="{022A0ECD-499B-4B73-8E4A-2FB9484582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216495" y="1843732"/>
              <a:ext cx="0" cy="333396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直接连接符 146">
              <a:extLst>
                <a:ext uri="{FF2B5EF4-FFF2-40B4-BE49-F238E27FC236}">
                  <a16:creationId xmlns:a16="http://schemas.microsoft.com/office/drawing/2014/main" id="{81F80BB7-0A37-4F69-A335-FD2842982D3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490688" y="1843732"/>
              <a:ext cx="0" cy="333396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07DE9781-75C3-4E7C-AA02-867A9A468300}"/>
                </a:ext>
              </a:extLst>
            </p:cNvPr>
            <p:cNvSpPr txBox="1"/>
            <p:nvPr/>
          </p:nvSpPr>
          <p:spPr>
            <a:xfrm>
              <a:off x="8906502" y="1127775"/>
              <a:ext cx="19696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Global Aggregation </a:t>
              </a:r>
              <a:r>
                <a:rPr lang="en-US" altLang="zh-CN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afterUE#k</a:t>
              </a:r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join 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id="{4CA0622B-7C32-444F-B1DB-BBEC65AB51DB}"/>
              </a:ext>
            </a:extLst>
          </p:cNvPr>
          <p:cNvSpPr txBox="1"/>
          <p:nvPr/>
        </p:nvSpPr>
        <p:spPr>
          <a:xfrm>
            <a:off x="10730874" y="6166565"/>
            <a:ext cx="59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667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200685AD-7195-42C9-81FD-E1E163791310}"/>
              </a:ext>
            </a:extLst>
          </p:cNvPr>
          <p:cNvGrpSpPr/>
          <p:nvPr/>
        </p:nvGrpSpPr>
        <p:grpSpPr>
          <a:xfrm>
            <a:off x="633415" y="781985"/>
            <a:ext cx="10486461" cy="4683405"/>
            <a:chOff x="633415" y="781985"/>
            <a:chExt cx="10486461" cy="4683405"/>
          </a:xfrm>
        </p:grpSpPr>
        <p:sp>
          <p:nvSpPr>
            <p:cNvPr id="94" name="等腰三角形 93">
              <a:extLst>
                <a:ext uri="{FF2B5EF4-FFF2-40B4-BE49-F238E27FC236}">
                  <a16:creationId xmlns:a16="http://schemas.microsoft.com/office/drawing/2014/main" id="{BACF7AC7-6D6A-484F-8EB2-758A82DF68F6}"/>
                </a:ext>
              </a:extLst>
            </p:cNvPr>
            <p:cNvSpPr/>
            <p:nvPr/>
          </p:nvSpPr>
          <p:spPr bwMode="auto">
            <a:xfrm>
              <a:off x="722932" y="4817351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5B251AE1-77A5-4949-8CB9-34A039CD6924}"/>
                </a:ext>
              </a:extLst>
            </p:cNvPr>
            <p:cNvSpPr txBox="1"/>
            <p:nvPr/>
          </p:nvSpPr>
          <p:spPr>
            <a:xfrm>
              <a:off x="1160645" y="4743244"/>
              <a:ext cx="29418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Local computation completed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:a16="http://schemas.microsoft.com/office/drawing/2014/main" id="{90601C60-BD3D-4305-ACAC-261B88AE1158}"/>
                </a:ext>
              </a:extLst>
            </p:cNvPr>
            <p:cNvSpPr/>
            <p:nvPr/>
          </p:nvSpPr>
          <p:spPr bwMode="auto">
            <a:xfrm>
              <a:off x="722932" y="5198119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D143368C-ADB0-4653-A4E6-839BF00D935C}"/>
                </a:ext>
              </a:extLst>
            </p:cNvPr>
            <p:cNvSpPr txBox="1"/>
            <p:nvPr/>
          </p:nvSpPr>
          <p:spPr>
            <a:xfrm>
              <a:off x="1173469" y="5096058"/>
              <a:ext cx="35894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Local model transmission completed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1D3511E8-5202-4FBA-9CD9-FD265A2B4CF4}"/>
                </a:ext>
              </a:extLst>
            </p:cNvPr>
            <p:cNvGrpSpPr/>
            <p:nvPr/>
          </p:nvGrpSpPr>
          <p:grpSpPr>
            <a:xfrm>
              <a:off x="633415" y="781985"/>
              <a:ext cx="10486461" cy="3748168"/>
              <a:chOff x="633415" y="1083643"/>
              <a:chExt cx="10486461" cy="3748168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692C033D-02F8-4047-97B9-BEFC1036BE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3415" y="2432786"/>
                <a:ext cx="554139" cy="993592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DF3760FF-7326-41AD-9397-F0B4365AA2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19795" y="1969539"/>
                <a:ext cx="256479" cy="497980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id="{D53AA7D7-9D82-47AF-909A-454F0B1D95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19794" y="2866243"/>
                <a:ext cx="256479" cy="497980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207401EA-4E6C-4F22-A7E8-1949786463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19794" y="3779494"/>
                <a:ext cx="256479" cy="497980"/>
              </a:xfrm>
              <a:prstGeom prst="rect">
                <a:avLst/>
              </a:prstGeom>
            </p:spPr>
          </p:pic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id="{97374070-0F0D-4E62-BE57-7B8F8ECB4A2E}"/>
                  </a:ext>
                </a:extLst>
              </p:cNvPr>
              <p:cNvGrpSpPr/>
              <p:nvPr/>
            </p:nvGrpSpPr>
            <p:grpSpPr>
              <a:xfrm rot="14411717">
                <a:off x="1601143" y="1818987"/>
                <a:ext cx="144016" cy="1152128"/>
                <a:chOff x="4427984" y="4293096"/>
                <a:chExt cx="288032" cy="1152128"/>
              </a:xfrm>
            </p:grpSpPr>
            <p:cxnSp>
              <p:nvCxnSpPr>
                <p:cNvPr id="69" name="直接箭头连接符 68">
                  <a:extLst>
                    <a:ext uri="{FF2B5EF4-FFF2-40B4-BE49-F238E27FC236}">
                      <a16:creationId xmlns:a16="http://schemas.microsoft.com/office/drawing/2014/main" id="{20CB3B96-10E1-48AD-A3AF-261C99205A47}"/>
                    </a:ext>
                  </a:extLst>
                </p:cNvPr>
                <p:cNvCxnSpPr/>
                <p:nvPr/>
              </p:nvCxnSpPr>
              <p:spPr bwMode="auto">
                <a:xfrm flipV="1">
                  <a:off x="4427984" y="4293096"/>
                  <a:ext cx="0" cy="1152128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70" name="直接箭头连接符 69">
                  <a:extLst>
                    <a:ext uri="{FF2B5EF4-FFF2-40B4-BE49-F238E27FC236}">
                      <a16:creationId xmlns:a16="http://schemas.microsoft.com/office/drawing/2014/main" id="{12AC9E09-ACDA-48BE-AC18-2437B739C31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716016" y="4293096"/>
                  <a:ext cx="0" cy="1152128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3D3DC8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id="{B847075A-AD36-43A9-96B9-6AA59FC8B46D}"/>
                  </a:ext>
                </a:extLst>
              </p:cNvPr>
              <p:cNvGrpSpPr/>
              <p:nvPr/>
            </p:nvGrpSpPr>
            <p:grpSpPr>
              <a:xfrm rot="16200000">
                <a:off x="1661438" y="2539169"/>
                <a:ext cx="144016" cy="1152128"/>
                <a:chOff x="4427984" y="4293096"/>
                <a:chExt cx="288032" cy="1152128"/>
              </a:xfrm>
            </p:grpSpPr>
            <p:cxnSp>
              <p:nvCxnSpPr>
                <p:cNvPr id="67" name="直接箭头连接符 66">
                  <a:extLst>
                    <a:ext uri="{FF2B5EF4-FFF2-40B4-BE49-F238E27FC236}">
                      <a16:creationId xmlns:a16="http://schemas.microsoft.com/office/drawing/2014/main" id="{9B3FC708-0D47-49C9-AA51-662C517D337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427984" y="4293096"/>
                  <a:ext cx="0" cy="1152128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68" name="直接箭头连接符 67">
                  <a:extLst>
                    <a:ext uri="{FF2B5EF4-FFF2-40B4-BE49-F238E27FC236}">
                      <a16:creationId xmlns:a16="http://schemas.microsoft.com/office/drawing/2014/main" id="{0D1BC66F-DB03-41AB-9C43-19BDFF63B2B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716016" y="4293096"/>
                  <a:ext cx="0" cy="1152128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3D3DC8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id="{B933307F-8616-4DD4-9F77-BC6C559D05B0}"/>
                  </a:ext>
                </a:extLst>
              </p:cNvPr>
              <p:cNvGrpSpPr/>
              <p:nvPr/>
            </p:nvGrpSpPr>
            <p:grpSpPr>
              <a:xfrm rot="18188164">
                <a:off x="1628765" y="3266680"/>
                <a:ext cx="144016" cy="1152128"/>
                <a:chOff x="4427984" y="4293096"/>
                <a:chExt cx="288032" cy="1152128"/>
              </a:xfrm>
            </p:grpSpPr>
            <p:cxnSp>
              <p:nvCxnSpPr>
                <p:cNvPr id="65" name="直接箭头连接符 64">
                  <a:extLst>
                    <a:ext uri="{FF2B5EF4-FFF2-40B4-BE49-F238E27FC236}">
                      <a16:creationId xmlns:a16="http://schemas.microsoft.com/office/drawing/2014/main" id="{87A68C99-BD0A-45F2-9DF3-FC5CF593AD01}"/>
                    </a:ext>
                  </a:extLst>
                </p:cNvPr>
                <p:cNvCxnSpPr/>
                <p:nvPr/>
              </p:nvCxnSpPr>
              <p:spPr bwMode="auto">
                <a:xfrm flipV="1">
                  <a:off x="4427984" y="4293096"/>
                  <a:ext cx="0" cy="1152128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66" name="直接箭头连接符 65">
                  <a:extLst>
                    <a:ext uri="{FF2B5EF4-FFF2-40B4-BE49-F238E27FC236}">
                      <a16:creationId xmlns:a16="http://schemas.microsoft.com/office/drawing/2014/main" id="{E56B0D02-EC0C-4DA2-886B-CC7E39EA7B6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716016" y="4293096"/>
                  <a:ext cx="0" cy="1152128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3D3DC8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id="{3F6CF8B3-849E-416B-9DC5-83A4D9AF596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740135" y="1747439"/>
                <a:ext cx="0" cy="259157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" name="直接连接符 48">
                <a:extLst>
                  <a:ext uri="{FF2B5EF4-FFF2-40B4-BE49-F238E27FC236}">
                    <a16:creationId xmlns:a16="http://schemas.microsoft.com/office/drawing/2014/main" id="{2613C0EB-B9E1-47CC-969C-D4C8E8A5BA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840494" y="1784714"/>
                <a:ext cx="0" cy="259157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直接连接符 49">
                <a:extLst>
                  <a:ext uri="{FF2B5EF4-FFF2-40B4-BE49-F238E27FC236}">
                    <a16:creationId xmlns:a16="http://schemas.microsoft.com/office/drawing/2014/main" id="{1905010F-DEF6-4BF0-96F0-A5E73650144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114687" y="1961423"/>
                <a:ext cx="725807" cy="811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grpSp>
            <p:nvGrpSpPr>
              <p:cNvPr id="51" name="组合 50">
                <a:extLst>
                  <a:ext uri="{FF2B5EF4-FFF2-40B4-BE49-F238E27FC236}">
                    <a16:creationId xmlns:a16="http://schemas.microsoft.com/office/drawing/2014/main" id="{F16A7810-F43A-4E5A-993D-3D532F54B449}"/>
                  </a:ext>
                </a:extLst>
              </p:cNvPr>
              <p:cNvGrpSpPr/>
              <p:nvPr/>
            </p:nvGrpSpPr>
            <p:grpSpPr>
              <a:xfrm>
                <a:off x="3920537" y="1747439"/>
                <a:ext cx="7199339" cy="2628846"/>
                <a:chOff x="2405690" y="3320434"/>
                <a:chExt cx="3187646" cy="2628846"/>
              </a:xfrm>
            </p:grpSpPr>
            <p:cxnSp>
              <p:nvCxnSpPr>
                <p:cNvPr id="60" name="直接连接符 59">
                  <a:extLst>
                    <a:ext uri="{FF2B5EF4-FFF2-40B4-BE49-F238E27FC236}">
                      <a16:creationId xmlns:a16="http://schemas.microsoft.com/office/drawing/2014/main" id="{64B70C82-57C8-40B8-837B-45C3A864FB7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2411760" y="5489520"/>
                  <a:ext cx="3024336" cy="16354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3D3DC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1" name="直接连接符 60">
                  <a:extLst>
                    <a:ext uri="{FF2B5EF4-FFF2-40B4-BE49-F238E27FC236}">
                      <a16:creationId xmlns:a16="http://schemas.microsoft.com/office/drawing/2014/main" id="{EBD4101D-4B47-4B46-8AD5-75854690487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411760" y="4680340"/>
                  <a:ext cx="3024336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3D3DC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2" name="直接连接符 61">
                  <a:extLst>
                    <a:ext uri="{FF2B5EF4-FFF2-40B4-BE49-F238E27FC236}">
                      <a16:creationId xmlns:a16="http://schemas.microsoft.com/office/drawing/2014/main" id="{7FC3C739-F08F-44C0-B03C-A0BB757C0F7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2405690" y="3812541"/>
                  <a:ext cx="3030407" cy="20982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3D3DC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3" name="直接箭头连接符 62">
                  <a:extLst>
                    <a:ext uri="{FF2B5EF4-FFF2-40B4-BE49-F238E27FC236}">
                      <a16:creationId xmlns:a16="http://schemas.microsoft.com/office/drawing/2014/main" id="{DF1D3A7C-CFD4-4D74-BFC5-A121C9B37856}"/>
                    </a:ext>
                  </a:extLst>
                </p:cNvPr>
                <p:cNvCxnSpPr/>
                <p:nvPr/>
              </p:nvCxnSpPr>
              <p:spPr bwMode="auto">
                <a:xfrm>
                  <a:off x="2424984" y="5949280"/>
                  <a:ext cx="3168352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64" name="直接箭头连接符 63">
                  <a:extLst>
                    <a:ext uri="{FF2B5EF4-FFF2-40B4-BE49-F238E27FC236}">
                      <a16:creationId xmlns:a16="http://schemas.microsoft.com/office/drawing/2014/main" id="{8F8B1D21-A3B8-4D8B-8004-E12919B2BE6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2411760" y="3320434"/>
                  <a:ext cx="0" cy="2628846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B03B95B6-02EF-49B5-A51C-E80513637489}"/>
                  </a:ext>
                </a:extLst>
              </p:cNvPr>
              <p:cNvSpPr txBox="1"/>
              <p:nvPr/>
            </p:nvSpPr>
            <p:spPr>
              <a:xfrm>
                <a:off x="6633569" y="1133933"/>
                <a:ext cx="18728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</a:t>
                </a:r>
                <a:r>
                  <a:rPr lang="en-US" altLang="zh-CN" sz="160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leaves</a:t>
                </a:r>
                <a:endParaRPr lang="zh-CN" altLang="en-US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9" name="直接连接符 58">
                <a:extLst>
                  <a:ext uri="{FF2B5EF4-FFF2-40B4-BE49-F238E27FC236}">
                    <a16:creationId xmlns:a16="http://schemas.microsoft.com/office/drawing/2014/main" id="{006203A9-ADD5-4280-8D0E-E1B63CA99C8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114687" y="1784714"/>
                <a:ext cx="0" cy="259157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18AD1486-8BC1-401C-8BA2-A9C4B527EADA}"/>
                  </a:ext>
                </a:extLst>
              </p:cNvPr>
              <p:cNvSpPr txBox="1"/>
              <p:nvPr/>
            </p:nvSpPr>
            <p:spPr>
              <a:xfrm>
                <a:off x="10282197" y="4462479"/>
                <a:ext cx="5950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椭圆 80">
                <a:extLst>
                  <a:ext uri="{FF2B5EF4-FFF2-40B4-BE49-F238E27FC236}">
                    <a16:creationId xmlns:a16="http://schemas.microsoft.com/office/drawing/2014/main" id="{2AEDC0C1-46C5-4953-A07C-49E6CF48DC5B}"/>
                  </a:ext>
                </a:extLst>
              </p:cNvPr>
              <p:cNvSpPr/>
              <p:nvPr/>
            </p:nvSpPr>
            <p:spPr bwMode="auto">
              <a:xfrm>
                <a:off x="8143246" y="2135939"/>
                <a:ext cx="250979" cy="238602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椭圆 81">
                <a:extLst>
                  <a:ext uri="{FF2B5EF4-FFF2-40B4-BE49-F238E27FC236}">
                    <a16:creationId xmlns:a16="http://schemas.microsoft.com/office/drawing/2014/main" id="{19FE1AF2-6AB1-4C19-BCA4-8EA2E5A4E6FF}"/>
                  </a:ext>
                </a:extLst>
              </p:cNvPr>
              <p:cNvSpPr/>
              <p:nvPr/>
            </p:nvSpPr>
            <p:spPr bwMode="auto">
              <a:xfrm>
                <a:off x="9107208" y="2977671"/>
                <a:ext cx="250979" cy="238602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椭圆 82">
                <a:extLst>
                  <a:ext uri="{FF2B5EF4-FFF2-40B4-BE49-F238E27FC236}">
                    <a16:creationId xmlns:a16="http://schemas.microsoft.com/office/drawing/2014/main" id="{E0D3D9A0-60AA-4BE6-BABD-FF9515AAE155}"/>
                  </a:ext>
                </a:extLst>
              </p:cNvPr>
              <p:cNvSpPr/>
              <p:nvPr/>
            </p:nvSpPr>
            <p:spPr bwMode="auto">
              <a:xfrm>
                <a:off x="6948192" y="3817123"/>
                <a:ext cx="250979" cy="238602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4" name="直接连接符 83">
                <a:extLst>
                  <a:ext uri="{FF2B5EF4-FFF2-40B4-BE49-F238E27FC236}">
                    <a16:creationId xmlns:a16="http://schemas.microsoft.com/office/drawing/2014/main" id="{5286E04C-AB32-4D1B-9337-8B80B4A9494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511269" y="1609060"/>
                <a:ext cx="0" cy="276368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5" name="文本框 84">
                <a:extLst>
                  <a:ext uri="{FF2B5EF4-FFF2-40B4-BE49-F238E27FC236}">
                    <a16:creationId xmlns:a16="http://schemas.microsoft.com/office/drawing/2014/main" id="{686E06E6-C430-4173-A020-F177530A7FF6}"/>
                  </a:ext>
                </a:extLst>
              </p:cNvPr>
              <p:cNvSpPr txBox="1"/>
              <p:nvPr/>
            </p:nvSpPr>
            <p:spPr>
              <a:xfrm>
                <a:off x="3794484" y="1087184"/>
                <a:ext cx="13662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Global Aggregation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文本框 89">
                <a:extLst>
                  <a:ext uri="{FF2B5EF4-FFF2-40B4-BE49-F238E27FC236}">
                    <a16:creationId xmlns:a16="http://schemas.microsoft.com/office/drawing/2014/main" id="{48BBEC74-02BC-4D50-BF27-7C8E3A3E6006}"/>
                  </a:ext>
                </a:extLst>
              </p:cNvPr>
              <p:cNvSpPr txBox="1"/>
              <p:nvPr/>
            </p:nvSpPr>
            <p:spPr>
              <a:xfrm>
                <a:off x="2651120" y="2046238"/>
                <a:ext cx="8086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  <a:endParaRPr lang="zh-CN" alt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8FBA19D7-D267-468D-9FC2-0C36C961BB14}"/>
                  </a:ext>
                </a:extLst>
              </p:cNvPr>
              <p:cNvSpPr txBox="1"/>
              <p:nvPr/>
            </p:nvSpPr>
            <p:spPr>
              <a:xfrm>
                <a:off x="2642262" y="2920828"/>
                <a:ext cx="8086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  <a:endParaRPr lang="zh-CN" alt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7FB5B054-9A50-48CC-9D36-869E834F9143}"/>
                  </a:ext>
                </a:extLst>
              </p:cNvPr>
              <p:cNvSpPr txBox="1"/>
              <p:nvPr/>
            </p:nvSpPr>
            <p:spPr>
              <a:xfrm>
                <a:off x="2651120" y="3816609"/>
                <a:ext cx="8086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UE#3</a:t>
                </a:r>
                <a:endParaRPr lang="zh-CN" alt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等腰三角形 97">
                <a:extLst>
                  <a:ext uri="{FF2B5EF4-FFF2-40B4-BE49-F238E27FC236}">
                    <a16:creationId xmlns:a16="http://schemas.microsoft.com/office/drawing/2014/main" id="{A21918A1-D456-4D5B-A075-89A67969D889}"/>
                  </a:ext>
                </a:extLst>
              </p:cNvPr>
              <p:cNvSpPr/>
              <p:nvPr/>
            </p:nvSpPr>
            <p:spPr bwMode="auto">
              <a:xfrm>
                <a:off x="6547260" y="2121882"/>
                <a:ext cx="250983" cy="200222"/>
              </a:xfrm>
              <a:prstGeom prst="triangle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等腰三角形 98">
                <a:extLst>
                  <a:ext uri="{FF2B5EF4-FFF2-40B4-BE49-F238E27FC236}">
                    <a16:creationId xmlns:a16="http://schemas.microsoft.com/office/drawing/2014/main" id="{D6BF8B61-EC83-4812-A577-E1F673FC2CE2}"/>
                  </a:ext>
                </a:extLst>
              </p:cNvPr>
              <p:cNvSpPr/>
              <p:nvPr/>
            </p:nvSpPr>
            <p:spPr bwMode="auto">
              <a:xfrm>
                <a:off x="7917652" y="2981723"/>
                <a:ext cx="250983" cy="200222"/>
              </a:xfrm>
              <a:prstGeom prst="triangle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等腰三角形 99">
                <a:extLst>
                  <a:ext uri="{FF2B5EF4-FFF2-40B4-BE49-F238E27FC236}">
                    <a16:creationId xmlns:a16="http://schemas.microsoft.com/office/drawing/2014/main" id="{9296AEF3-B7C3-483F-9A70-0EFA23094B24}"/>
                  </a:ext>
                </a:extLst>
              </p:cNvPr>
              <p:cNvSpPr/>
              <p:nvPr/>
            </p:nvSpPr>
            <p:spPr bwMode="auto">
              <a:xfrm>
                <a:off x="6145475" y="3804876"/>
                <a:ext cx="250983" cy="200222"/>
              </a:xfrm>
              <a:prstGeom prst="triangle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CF3E1AC5-1308-456F-8DCC-D77DD3B554B0}"/>
                  </a:ext>
                </a:extLst>
              </p:cNvPr>
              <p:cNvSpPr txBox="1"/>
              <p:nvPr/>
            </p:nvSpPr>
            <p:spPr>
              <a:xfrm>
                <a:off x="4833405" y="4469399"/>
                <a:ext cx="18728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UE#i</a:t>
                </a:r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charge</a:t>
                </a:r>
                <a:endParaRPr lang="zh-CN" alt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文本框 102">
                <a:extLst>
                  <a:ext uri="{FF2B5EF4-FFF2-40B4-BE49-F238E27FC236}">
                    <a16:creationId xmlns:a16="http://schemas.microsoft.com/office/drawing/2014/main" id="{AC177562-D352-4BD6-ACCA-CCF8A82D4945}"/>
                  </a:ext>
                </a:extLst>
              </p:cNvPr>
              <p:cNvSpPr txBox="1"/>
              <p:nvPr/>
            </p:nvSpPr>
            <p:spPr>
              <a:xfrm>
                <a:off x="7742092" y="4473760"/>
                <a:ext cx="18728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UE#j</a:t>
                </a:r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charge</a:t>
                </a:r>
                <a:endParaRPr lang="zh-CN" alt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9" name="直接连接符 108">
                <a:extLst>
                  <a:ext uri="{FF2B5EF4-FFF2-40B4-BE49-F238E27FC236}">
                    <a16:creationId xmlns:a16="http://schemas.microsoft.com/office/drawing/2014/main" id="{B5A9F45B-5FB7-4D6E-887B-0339952AA5F9}"/>
                  </a:ext>
                </a:extLst>
              </p:cNvPr>
              <p:cNvCxnSpPr/>
              <p:nvPr/>
            </p:nvCxnSpPr>
            <p:spPr bwMode="auto">
              <a:xfrm>
                <a:off x="9954763" y="1781173"/>
                <a:ext cx="0" cy="259157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0" name="直接连接符 109">
                <a:extLst>
                  <a:ext uri="{FF2B5EF4-FFF2-40B4-BE49-F238E27FC236}">
                    <a16:creationId xmlns:a16="http://schemas.microsoft.com/office/drawing/2014/main" id="{83773ACC-3750-4822-9D17-0ACD7954F2D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228956" y="1957882"/>
                <a:ext cx="725807" cy="811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cxnSp>
            <p:nvCxnSpPr>
              <p:cNvPr id="111" name="直接连接符 110">
                <a:extLst>
                  <a:ext uri="{FF2B5EF4-FFF2-40B4-BE49-F238E27FC236}">
                    <a16:creationId xmlns:a16="http://schemas.microsoft.com/office/drawing/2014/main" id="{A14BA565-B754-4F95-AF17-002759F65110}"/>
                  </a:ext>
                </a:extLst>
              </p:cNvPr>
              <p:cNvCxnSpPr/>
              <p:nvPr/>
            </p:nvCxnSpPr>
            <p:spPr bwMode="auto">
              <a:xfrm>
                <a:off x="9228956" y="1781173"/>
                <a:ext cx="0" cy="259157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2" name="文本框 111">
                <a:extLst>
                  <a:ext uri="{FF2B5EF4-FFF2-40B4-BE49-F238E27FC236}">
                    <a16:creationId xmlns:a16="http://schemas.microsoft.com/office/drawing/2014/main" id="{8392AFC6-E928-4C7F-989A-8D73E92177C5}"/>
                  </a:ext>
                </a:extLst>
              </p:cNvPr>
              <p:cNvSpPr txBox="1"/>
              <p:nvPr/>
            </p:nvSpPr>
            <p:spPr>
              <a:xfrm>
                <a:off x="8908753" y="1083643"/>
                <a:ext cx="13662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Global Aggregation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矩形 112">
                <a:extLst>
                  <a:ext uri="{FF2B5EF4-FFF2-40B4-BE49-F238E27FC236}">
                    <a16:creationId xmlns:a16="http://schemas.microsoft.com/office/drawing/2014/main" id="{73576FA3-AE1C-423E-ACEE-8D75DE608108}"/>
                  </a:ext>
                </a:extLst>
              </p:cNvPr>
              <p:cNvSpPr/>
              <p:nvPr/>
            </p:nvSpPr>
            <p:spPr>
              <a:xfrm>
                <a:off x="5171491" y="2132172"/>
                <a:ext cx="214748" cy="21474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矩形 113">
                <a:extLst>
                  <a:ext uri="{FF2B5EF4-FFF2-40B4-BE49-F238E27FC236}">
                    <a16:creationId xmlns:a16="http://schemas.microsoft.com/office/drawing/2014/main" id="{33DD7755-D4E8-4EDC-986E-7C54BA4F6389}"/>
                  </a:ext>
                </a:extLst>
              </p:cNvPr>
              <p:cNvSpPr/>
              <p:nvPr/>
            </p:nvSpPr>
            <p:spPr>
              <a:xfrm>
                <a:off x="5734651" y="2984097"/>
                <a:ext cx="214748" cy="21474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矩形 114">
                <a:extLst>
                  <a:ext uri="{FF2B5EF4-FFF2-40B4-BE49-F238E27FC236}">
                    <a16:creationId xmlns:a16="http://schemas.microsoft.com/office/drawing/2014/main" id="{8F74097A-1223-453D-B97D-303EDC467A0D}"/>
                  </a:ext>
                </a:extLst>
              </p:cNvPr>
              <p:cNvSpPr/>
              <p:nvPr/>
            </p:nvSpPr>
            <p:spPr>
              <a:xfrm>
                <a:off x="5370044" y="3804876"/>
                <a:ext cx="214748" cy="21474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6" name="矩形 115">
              <a:extLst>
                <a:ext uri="{FF2B5EF4-FFF2-40B4-BE49-F238E27FC236}">
                  <a16:creationId xmlns:a16="http://schemas.microsoft.com/office/drawing/2014/main" id="{FF15EF9A-2CDF-4925-A7B1-518098451B89}"/>
                </a:ext>
              </a:extLst>
            </p:cNvPr>
            <p:cNvSpPr/>
            <p:nvPr/>
          </p:nvSpPr>
          <p:spPr>
            <a:xfrm>
              <a:off x="741047" y="4404956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文本框 116">
              <a:extLst>
                <a:ext uri="{FF2B5EF4-FFF2-40B4-BE49-F238E27FC236}">
                  <a16:creationId xmlns:a16="http://schemas.microsoft.com/office/drawing/2014/main" id="{8834FCEC-E861-4ADB-BEFB-2ABEA9FCD04E}"/>
                </a:ext>
              </a:extLst>
            </p:cNvPr>
            <p:cNvSpPr txBox="1"/>
            <p:nvPr/>
          </p:nvSpPr>
          <p:spPr>
            <a:xfrm>
              <a:off x="1157382" y="4343615"/>
              <a:ext cx="3384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Global model reception completed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:a16="http://schemas.microsoft.com/office/drawing/2014/main" id="{E2F8A99E-ABAD-4BEB-A845-759CB941B931}"/>
              </a:ext>
            </a:extLst>
          </p:cNvPr>
          <p:cNvSpPr txBox="1"/>
          <p:nvPr/>
        </p:nvSpPr>
        <p:spPr>
          <a:xfrm>
            <a:off x="10730874" y="6166565"/>
            <a:ext cx="59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17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BFEA4ECB-F6EA-4EF6-B405-A2EAF93B860D}"/>
              </a:ext>
            </a:extLst>
          </p:cNvPr>
          <p:cNvGrpSpPr/>
          <p:nvPr/>
        </p:nvGrpSpPr>
        <p:grpSpPr>
          <a:xfrm>
            <a:off x="416024" y="1870506"/>
            <a:ext cx="10628494" cy="3357477"/>
            <a:chOff x="416024" y="1870506"/>
            <a:chExt cx="10628494" cy="3357477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416024" y="3348623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7443B5E-B86A-4B74-91BA-0E98D8FCA9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6024" y="2229678"/>
              <a:ext cx="0" cy="29983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61318" y="2922104"/>
              <a:ext cx="0" cy="169959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stCxn id="21" idx="3"/>
            </p:cNvCxnSpPr>
            <p:nvPr/>
          </p:nvCxnSpPr>
          <p:spPr>
            <a:xfrm>
              <a:off x="2756930" y="4326471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424544" y="4326471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414514FC-9A76-4266-B875-713F3ECA6A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13101" y="2922104"/>
              <a:ext cx="0" cy="230587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/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8323237A-7F53-46F4-A626-C64F468BA98B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7526052" y="4323662"/>
              <a:ext cx="238704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734B380B-9718-476D-B6FF-25E7F82218D5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4761318" y="4323662"/>
              <a:ext cx="23870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直接箭头连接符 88">
              <a:extLst>
                <a:ext uri="{FF2B5EF4-FFF2-40B4-BE49-F238E27FC236}">
                  <a16:creationId xmlns:a16="http://schemas.microsoft.com/office/drawing/2014/main" id="{09FEFED8-8D0F-4F7E-9A75-AFAC749C0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545" y="4826741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9583A7F0-D603-46BB-8281-6C81B40DF697}"/>
                </a:ext>
              </a:extLst>
            </p:cNvPr>
            <p:cNvCxnSpPr>
              <a:cxnSpLocks/>
            </p:cNvCxnSpPr>
            <p:nvPr/>
          </p:nvCxnSpPr>
          <p:spPr>
            <a:xfrm>
              <a:off x="5635487" y="4823932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/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blipFill>
                  <a:blip r:embed="rId4"/>
                  <a:stretch>
                    <a:fillRect r="-854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025113F-98C1-4DE7-A2AE-E9BD18FE45ED}"/>
                </a:ext>
              </a:extLst>
            </p:cNvPr>
            <p:cNvCxnSpPr>
              <a:cxnSpLocks/>
              <a:stCxn id="102" idx="1"/>
            </p:cNvCxnSpPr>
            <p:nvPr/>
          </p:nvCxnSpPr>
          <p:spPr>
            <a:xfrm flipH="1">
              <a:off x="424544" y="2580390"/>
              <a:ext cx="354973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270B7EB8-C0AA-4150-9CB3-37C88966C5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61452" y="2570698"/>
              <a:ext cx="5910945" cy="96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/>
                <p:nvPr/>
              </p:nvSpPr>
              <p:spPr>
                <a:xfrm>
                  <a:off x="3974276" y="2395724"/>
                  <a:ext cx="62543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4276" y="2395724"/>
                  <a:ext cx="62543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693B5E-DF7B-4F19-A08E-E4785661BA2B}"/>
                </a:ext>
              </a:extLst>
            </p:cNvPr>
            <p:cNvSpPr txBox="1"/>
            <p:nvPr/>
          </p:nvSpPr>
          <p:spPr>
            <a:xfrm>
              <a:off x="4661452" y="1870506"/>
              <a:ext cx="21740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 handover</a:t>
              </a: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id="{A6496AF0-600E-4115-8622-7E58F16089E5}"/>
              </a:ext>
            </a:extLst>
          </p:cNvPr>
          <p:cNvSpPr txBox="1"/>
          <p:nvPr/>
        </p:nvSpPr>
        <p:spPr>
          <a:xfrm>
            <a:off x="10730874" y="6166565"/>
            <a:ext cx="59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72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7DA8686E-285F-43D9-914E-99A06905FF7F}"/>
              </a:ext>
            </a:extLst>
          </p:cNvPr>
          <p:cNvGrpSpPr/>
          <p:nvPr/>
        </p:nvGrpSpPr>
        <p:grpSpPr>
          <a:xfrm>
            <a:off x="429406" y="1816670"/>
            <a:ext cx="10628494" cy="3411313"/>
            <a:chOff x="429406" y="1816670"/>
            <a:chExt cx="10628494" cy="3411313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BEDAFD79-8308-4765-9393-8494A59806B5}"/>
                </a:ext>
              </a:extLst>
            </p:cNvPr>
            <p:cNvGrpSpPr/>
            <p:nvPr/>
          </p:nvGrpSpPr>
          <p:grpSpPr>
            <a:xfrm>
              <a:off x="429406" y="1816670"/>
              <a:ext cx="10628494" cy="3397746"/>
              <a:chOff x="416024" y="1830237"/>
              <a:chExt cx="10628494" cy="3397746"/>
            </a:xfrm>
          </p:grpSpPr>
          <p:cxnSp>
            <p:nvCxnSpPr>
              <p:cNvPr id="4" name="直接连接符 3">
                <a:extLst>
                  <a:ext uri="{FF2B5EF4-FFF2-40B4-BE49-F238E27FC236}">
                    <a16:creationId xmlns:a16="http://schemas.microsoft.com/office/drawing/2014/main" id="{17C13CE0-305A-4AE7-907D-5FC2698491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024" y="3348623"/>
                <a:ext cx="10628494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</p:spPr>
          </p:cxnSp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id="{87443B5E-B86A-4B74-91BA-0E98D8FCA9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16024" y="2229678"/>
                <a:ext cx="0" cy="299830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DB91E72C-5520-4C6D-ACBB-F7B77BB79E4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61318" y="2922104"/>
                <a:ext cx="0" cy="169959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文本框 20">
                    <a:extLst>
                      <a:ext uri="{FF2B5EF4-FFF2-40B4-BE49-F238E27FC236}">
                        <a16:creationId xmlns:a16="http://schemas.microsoft.com/office/drawing/2014/main" id="{F72A956D-D0C9-4765-953A-90BF7CB15D55}"/>
                      </a:ext>
                    </a:extLst>
                  </p:cNvPr>
                  <p:cNvSpPr txBox="1"/>
                  <p:nvPr/>
                </p:nvSpPr>
                <p:spPr>
                  <a:xfrm>
                    <a:off x="2379243" y="4141805"/>
                    <a:ext cx="3776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1" name="文本框 20">
                    <a:extLst>
                      <a:ext uri="{FF2B5EF4-FFF2-40B4-BE49-F238E27FC236}">
                        <a16:creationId xmlns:a16="http://schemas.microsoft.com/office/drawing/2014/main" id="{F72A956D-D0C9-4765-953A-90BF7CB15D5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79243" y="4141805"/>
                    <a:ext cx="377687" cy="36933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3" name="直接箭头连接符 22">
                <a:extLst>
                  <a:ext uri="{FF2B5EF4-FFF2-40B4-BE49-F238E27FC236}">
                    <a16:creationId xmlns:a16="http://schemas.microsoft.com/office/drawing/2014/main" id="{FCB9C7FC-D55F-43F4-B6C0-ADF8AC18591F}"/>
                  </a:ext>
                </a:extLst>
              </p:cNvPr>
              <p:cNvCxnSpPr>
                <a:stCxn id="21" idx="3"/>
              </p:cNvCxnSpPr>
              <p:nvPr/>
            </p:nvCxnSpPr>
            <p:spPr>
              <a:xfrm>
                <a:off x="2756930" y="4326471"/>
                <a:ext cx="200438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直接箭头连接符 24">
                <a:extLst>
                  <a:ext uri="{FF2B5EF4-FFF2-40B4-BE49-F238E27FC236}">
                    <a16:creationId xmlns:a16="http://schemas.microsoft.com/office/drawing/2014/main" id="{E1937877-0207-4DEF-964B-4FB041C08F99}"/>
                  </a:ext>
                </a:extLst>
              </p:cNvPr>
              <p:cNvCxnSpPr>
                <a:stCxn id="21" idx="1"/>
              </p:cNvCxnSpPr>
              <p:nvPr/>
            </p:nvCxnSpPr>
            <p:spPr>
              <a:xfrm flipH="1">
                <a:off x="424544" y="4326471"/>
                <a:ext cx="195469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39893FF5-03B5-42EA-9260-26D00DCA9193}"/>
                      </a:ext>
                    </a:extLst>
                  </p:cNvPr>
                  <p:cNvSpPr txBox="1"/>
                  <p:nvPr/>
                </p:nvSpPr>
                <p:spPr>
                  <a:xfrm>
                    <a:off x="7148365" y="4138996"/>
                    <a:ext cx="3776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39893FF5-03B5-42EA-9260-26D00DCA919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48365" y="4138996"/>
                    <a:ext cx="377687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8323237A-7F53-46F4-A626-C64F468BA98B}"/>
                  </a:ext>
                </a:extLst>
              </p:cNvPr>
              <p:cNvCxnSpPr>
                <a:cxnSpLocks/>
                <a:stCxn id="27" idx="3"/>
              </p:cNvCxnSpPr>
              <p:nvPr/>
            </p:nvCxnSpPr>
            <p:spPr>
              <a:xfrm>
                <a:off x="7526052" y="4323662"/>
                <a:ext cx="238704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734B380B-9718-476D-B6FF-25E7F82218D5}"/>
                  </a:ext>
                </a:extLst>
              </p:cNvPr>
              <p:cNvCxnSpPr>
                <a:cxnSpLocks/>
                <a:stCxn id="27" idx="1"/>
              </p:cNvCxnSpPr>
              <p:nvPr/>
            </p:nvCxnSpPr>
            <p:spPr>
              <a:xfrm flipH="1">
                <a:off x="4761318" y="4323662"/>
                <a:ext cx="238704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直接箭头连接符 88">
                <a:extLst>
                  <a:ext uri="{FF2B5EF4-FFF2-40B4-BE49-F238E27FC236}">
                    <a16:creationId xmlns:a16="http://schemas.microsoft.com/office/drawing/2014/main" id="{09FEFED8-8D0F-4F7E-9A75-AFAC749C0F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4545" y="4826741"/>
                <a:ext cx="423690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直接箭头连接符 89">
                <a:extLst>
                  <a:ext uri="{FF2B5EF4-FFF2-40B4-BE49-F238E27FC236}">
                    <a16:creationId xmlns:a16="http://schemas.microsoft.com/office/drawing/2014/main" id="{9583A7F0-D603-46BB-8281-6C81B40DF6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35487" y="4823932"/>
                <a:ext cx="427761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文本框 90">
                    <a:extLst>
                      <a:ext uri="{FF2B5EF4-FFF2-40B4-BE49-F238E27FC236}">
                        <a16:creationId xmlns:a16="http://schemas.microsoft.com/office/drawing/2014/main" id="{39A9806F-075A-4AA8-A925-7607EF3BE43B}"/>
                      </a:ext>
                    </a:extLst>
                  </p:cNvPr>
                  <p:cNvSpPr txBox="1"/>
                  <p:nvPr/>
                </p:nvSpPr>
                <p:spPr>
                  <a:xfrm>
                    <a:off x="4797288" y="4639266"/>
                    <a:ext cx="3776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𝑡𝑟𝑎𝑖𝑛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1" name="文本框 90">
                    <a:extLst>
                      <a:ext uri="{FF2B5EF4-FFF2-40B4-BE49-F238E27FC236}">
                        <a16:creationId xmlns:a16="http://schemas.microsoft.com/office/drawing/2014/main" id="{39A9806F-075A-4AA8-A925-7607EF3BE43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97288" y="4639266"/>
                    <a:ext cx="377687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87097"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7" name="直接箭头连接符 96">
                <a:extLst>
                  <a:ext uri="{FF2B5EF4-FFF2-40B4-BE49-F238E27FC236}">
                    <a16:creationId xmlns:a16="http://schemas.microsoft.com/office/drawing/2014/main" id="{2025113F-98C1-4DE7-A2AE-E9BD18FE45ED}"/>
                  </a:ext>
                </a:extLst>
              </p:cNvPr>
              <p:cNvCxnSpPr>
                <a:cxnSpLocks/>
                <a:stCxn id="102" idx="1"/>
              </p:cNvCxnSpPr>
              <p:nvPr/>
            </p:nvCxnSpPr>
            <p:spPr>
              <a:xfrm flipH="1">
                <a:off x="424544" y="2580390"/>
                <a:ext cx="472085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接箭头连接符 98">
                <a:extLst>
                  <a:ext uri="{FF2B5EF4-FFF2-40B4-BE49-F238E27FC236}">
                    <a16:creationId xmlns:a16="http://schemas.microsoft.com/office/drawing/2014/main" id="{270B7EB8-C0AA-4150-9CB3-37C88966C5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96000" y="2575320"/>
                <a:ext cx="2996885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>
                <a:extLst>
                  <a:ext uri="{FF2B5EF4-FFF2-40B4-BE49-F238E27FC236}">
                    <a16:creationId xmlns:a16="http://schemas.microsoft.com/office/drawing/2014/main" id="{C22E06ED-0485-4EA5-A5F8-4FD91F8C46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9092885" y="2239617"/>
                <a:ext cx="13727" cy="111894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2" name="文本框 101">
                    <a:extLst>
                      <a:ext uri="{FF2B5EF4-FFF2-40B4-BE49-F238E27FC236}">
                        <a16:creationId xmlns:a16="http://schemas.microsoft.com/office/drawing/2014/main" id="{D021CF95-B13D-46E3-A2B9-3AFBC08E2050}"/>
                      </a:ext>
                    </a:extLst>
                  </p:cNvPr>
                  <p:cNvSpPr txBox="1"/>
                  <p:nvPr/>
                </p:nvSpPr>
                <p:spPr>
                  <a:xfrm>
                    <a:off x="5145394" y="2395724"/>
                    <a:ext cx="3776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2" name="文本框 101">
                    <a:extLst>
                      <a:ext uri="{FF2B5EF4-FFF2-40B4-BE49-F238E27FC236}">
                        <a16:creationId xmlns:a16="http://schemas.microsoft.com/office/drawing/2014/main" id="{D021CF95-B13D-46E3-A2B9-3AFBC08E205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45394" y="2395724"/>
                    <a:ext cx="377687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58065"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12" name="文本框 111">
                <a:extLst>
                  <a:ext uri="{FF2B5EF4-FFF2-40B4-BE49-F238E27FC236}">
                    <a16:creationId xmlns:a16="http://schemas.microsoft.com/office/drawing/2014/main" id="{8BC9A41B-DCF6-43E1-AEA3-D5BF04126543}"/>
                  </a:ext>
                </a:extLst>
              </p:cNvPr>
              <p:cNvSpPr txBox="1"/>
              <p:nvPr/>
            </p:nvSpPr>
            <p:spPr>
              <a:xfrm>
                <a:off x="2587253" y="1830237"/>
                <a:ext cx="21740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Handover</a:t>
                </a:r>
              </a:p>
            </p:txBody>
          </p:sp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id="{0AAD1827-46FA-481A-AB1F-53D40F482894}"/>
                  </a:ext>
                </a:extLst>
              </p:cNvPr>
              <p:cNvCxnSpPr>
                <a:cxnSpLocks/>
                <a:stCxn id="112" idx="2"/>
              </p:cNvCxnSpPr>
              <p:nvPr/>
            </p:nvCxnSpPr>
            <p:spPr>
              <a:xfrm>
                <a:off x="3674286" y="2199569"/>
                <a:ext cx="1087032" cy="9643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A66C9662-686D-44F0-8A87-38F984D69C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13101" y="2922104"/>
              <a:ext cx="0" cy="230587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2321F592-4DE7-46F6-92F3-58346AE49951}"/>
              </a:ext>
            </a:extLst>
          </p:cNvPr>
          <p:cNvSpPr txBox="1"/>
          <p:nvPr/>
        </p:nvSpPr>
        <p:spPr>
          <a:xfrm>
            <a:off x="10730874" y="6166565"/>
            <a:ext cx="59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861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2507</TotalTime>
  <Words>324</Words>
  <Application>Microsoft Office PowerPoint</Application>
  <PresentationFormat>宽屏</PresentationFormat>
  <Paragraphs>175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等线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Zheng, Ce</dc:creator>
  <cp:lastModifiedBy>Zheng, Ce</cp:lastModifiedBy>
  <cp:revision>99</cp:revision>
  <dcterms:created xsi:type="dcterms:W3CDTF">2022-09-29T03:50:32Z</dcterms:created>
  <dcterms:modified xsi:type="dcterms:W3CDTF">2022-12-13T00:34:24Z</dcterms:modified>
</cp:coreProperties>
</file>